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31.xml"/>
  <Override ContentType="application/vnd.openxmlformats-officedocument.presentationml.comments+xml" PartName="/ppt/comments/comment32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4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48.xml"/>
  <Override ContentType="application/vnd.openxmlformats-officedocument.presentationml.comments+xml" PartName="/ppt/comments/comment49.xml"/>
  <Override ContentType="application/vnd.openxmlformats-officedocument.presentationml.comments+xml" PartName="/ppt/comments/comment40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4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43.xml"/>
  <Override ContentType="application/vnd.openxmlformats-officedocument.presentationml.comments+xml" PartName="/ppt/comments/comment39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3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36.xml"/>
  <Override ContentType="application/vnd.openxmlformats-officedocument.presentationml.comments+xml" PartName="/ppt/comments/comment4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7.xml"/>
  <Override ContentType="application/vnd.openxmlformats-officedocument.presentationml.comments+xml" PartName="/ppt/comments/comment3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4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34.xml"/>
  <Override ContentType="application/vnd.openxmlformats-officedocument.presentationml.comments+xml" PartName="/ppt/comments/comment47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6.xml"/>
  <Override ContentType="application/vnd.openxmlformats-officedocument.presentationml.comments+xml" PartName="/ppt/comments/comment33.xml"/>
  <Override ContentType="application/vnd.openxmlformats-officedocument.presentationml.comments+xml" PartName="/ppt/comments/comment4.xml"/>
  <Override ContentType="application/vnd.openxmlformats-officedocument.presentationml.comments+xml" PartName="/ppt/comments/commen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10287000" cx="18288000"/>
  <p:notesSz cx="6858000" cy="9144000"/>
  <p:embeddedFontLst>
    <p:embeddedFont>
      <p:font typeface="Montserrat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9" roundtripDataSignature="AMtx7miLPFMsWMmOa1Ewhfb9nVX9rf1ko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8" name="Muhammad Rakha Almasah M007B4KY3020"/>
  <p:cmAuthor clrIdx="1" id="1" initials="" lastIdx="5" name="Esi Butarbutar C172B4KX1291"/>
  <p:cmAuthor clrIdx="2" id="2" initials="" lastIdx="7" name="Alvian Rofius Salam A284B4KY042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Montserrat-bold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customschemas.google.com/relationships/presentationmetadata" Target="metadata"/><Relationship Id="rId14" Type="http://schemas.openxmlformats.org/officeDocument/2006/relationships/slide" Target="slides/slide7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30T09:37:49.050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gVmjBI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12-02T12:55:44.108">
    <p:pos x="6000" y="0"/>
    <p:text>@c172b4kx1291@bangkit.academy
_Assigned to c172b4kx1291@bangkit.academy_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Q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12-02T12:56:30.036">
    <p:pos x="6000" y="0"/>
    <p:text>@m296b4ky3091@bangkit.academy Sulthon
_Assigned to m296b4ky3091@bangkit.academy_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U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12-02T12:56:42.393">
    <p:pos x="6000" y="0"/>
    <p:text>@m296b4ky3091@bangkit.academy Sulthon
_Assigned to m296b4ky3091@bangkit.academy_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Y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12-02T12:56:56.154">
    <p:pos x="6000" y="0"/>
    <p:text>@m296b4ky3091@bangkit.academy Sulthon
_Assigned to m296b4ky3091@bangkit.academy_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c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12-02T12:57:10.443">
    <p:pos x="6000" y="0"/>
    <p:text>@m296b4ky3091@bangkit.academy Sulthon
_Assigned to m296b4ky3091@bangkit.academy_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g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12-02T12:57:22.133">
    <p:pos x="6000" y="0"/>
    <p:text>@m123b4ky0062@bangkit.academy Adi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k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12-02T12:57:34.089">
    <p:pos x="6000" y="0"/>
    <p:text>@m123b4ky0062@bangkit.academy Adi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o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12-02T12:57:43.567">
    <p:pos x="6000" y="0"/>
    <p:text>@m123b4ky0062@bangkit.academy Adi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s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12-02T12:58:03.396">
    <p:pos x="6000" y="0"/>
    <p:text>@m123b4ky0062@bangkit.academy Adi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w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12-02T12:58:11.945">
    <p:pos x="6000" y="0"/>
    <p:text>@m123b4ky0062@bangkit.academy Adi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2-01T04:00:52.786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8UsV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0" dt="2024-12-02T12:58:29.261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4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1" dt="2024-12-02T12:58:35.389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8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2" dt="2024-12-02T12:58:41.074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UA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3" dt="2024-12-02T12:58:49.942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UE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2-04T12:04:30.166">
    <p:pos x="6000" y="0"/>
    <p:text>esi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m_kYkY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4-12-04T12:05:38.433">
    <p:pos x="6000" y="0"/>
    <p:text>grace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m_kYkc"/>
      </p:ext>
    </p:extLst>
  </p:cm>
  <p:cm authorId="1" idx="3" dt="2024-12-04T12:05:38.433">
    <p:pos x="6000" y="0"/>
    <p:text>@c172b4kx1642@bangkit.academy</p:text>
    <p:extLst>
      <p:ext uri="{C676402C-5697-4E1C-873F-D02D1690AC5C}">
        <p15:threadingInfo timeZoneBias="0">
          <p15:parentCm authorId="1" idx="2"/>
        </p15:threadingInfo>
      </p:ext>
      <p:ext uri="http://customooxmlschemas.google.com/">
        <go:slidesCustomData xmlns:go="http://customooxmlschemas.google.com/" commentPostId="AAABZm_kYko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4-12-04T12:04:55.865">
    <p:pos x="6000" y="0"/>
    <p:text>grace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m_kYkg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4-12-04T12:05:06.973">
    <p:pos x="6000" y="0"/>
    <p:text>grace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m_kYkk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4-12-02T03:52:30.234">
    <p:pos x="6000" y="0"/>
    <p:text>Candra
@a284b4ky0895@bangkit.academy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0wIFjo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4-12-02T03:53:18.118">
    <p:pos x="6000" y="0"/>
    <p:text>Candra
@a284b4ky0895@bangkit.academy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0wIFjw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2-01T13:47:24.201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KkOKcQ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3" dt="2024-12-02T05:36:53.450">
    <p:pos x="6000" y="0"/>
    <p:text>Candra @a284b4ky0895@bangkit.academy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1N-G1A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4" dt="2024-11-30T09:42:43.266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Afw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5" dt="2024-12-02T12:59:28.329">
    <p:pos x="6000" y="0"/>
    <p:text>@a284b4ky0421@bangkit.academy Alvian
_Assigned to a284b4ky0421@bangkit.academy_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UI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4" dt="2024-12-04T06:52:56.259">
    <p:pos x="6000" y="0"/>
    <p:text>Alvian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4WaL9s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5" dt="2024-12-02T03:56:15.372">
    <p:pos x="6000" y="0"/>
    <p:text>Alvian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0wIxGA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6" dt="2024-12-02T03:56:22.301">
    <p:pos x="6000" y="0"/>
    <p:text>Alvian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0wIxGE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6" dt="2024-11-30T09:42:48.444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Af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7" dt="2024-11-30T09:42:52.469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Af4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8" dt="2024-11-30T09:42:57.274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Af8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9" dt="2024-12-02T12:59:58.629">
    <p:pos x="6000" y="0"/>
    <p:text>@a284b4ky0421@bangkit.academy Alvian
_Assigned to a284b4ky0421@bangkit.academy_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UM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11-30T09:38:02.361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gVmjBQ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7" dt="2024-12-02T03:56:28.609">
    <p:pos x="6000" y="0"/>
    <p:text>Alvian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0wIxGI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0" dt="2024-11-30T09:43:01.455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AgA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1" dt="2024-11-30T09:43:05.767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AgE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2" dt="2024-12-04T06:34:13.128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4WaL9M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3" dt="2024-12-04T06:34:20.811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4WaL9Q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4" dt="2024-12-04T06:30:23.648">
    <p:pos x="6000" y="0"/>
    <p:text>Sulthon @m296b4ky3091@bangkit.academy
_Assigned to m296b4ky3091@bangkit.academy_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4WaL9E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5" dt="2024-12-04T06:30:38.894">
    <p:pos x="6000" y="0"/>
    <p:text>Sulthon @m296b4ky3091@bangkit.academy
_Assigned to m296b4ky3091@bangkit.academy_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4WaL9I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6" dt="2024-11-30T09:43:38.245">
    <p:pos x="6000" y="0"/>
    <p:text>Adi @m123b4ky0062@bangkit.academy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RMg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7" dt="2024-11-30T09:43:59.290">
    <p:pos x="6000" y="0"/>
    <p:text>Adi @m123b4ky0062@bangkit.academy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RMs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8" dt="2024-11-30T09:44:04.835">
    <p:pos x="6000" y="0"/>
    <p:text>Adi @m123b4ky0062@bangkit.academy
_Assigned to m123b4ky0062@bangkit.academy_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iUoRMw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11-30T09:38:08.314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gVmjBU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11-30T09:38:12.842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gVmjBY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11-30T09:38:19.178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gVmjBc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11-30T09:38:27.982">
    <p:pos x="6000" y="0"/>
    <p:text>Rakha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gVmjBg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12-02T12:55:34.869">
    <p:pos x="6000" y="0"/>
    <p:text>@c172b4kx1291@bangkit.academy Esi
_Assigned to c172b4kx1291@bangkit.academy_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JKk-T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b41e9ca08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1b41e9ca08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b41e9ca08_1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1b41e9ca08_17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b41e9ca08_1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1b41e9ca08_17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b41e9ca08_1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1b41e9ca08_17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b41e9ca08_1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1b41e9ca08_1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b41e9ca08_1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1b41e9ca08_17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9ae55d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1a9ae55d2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b41e9ca08_1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1b41e9ca08_17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b41e9ca08_1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1b41e9ca08_17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b41e9ca08_1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1b41e9ca08_17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b41e9ca08_17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1b41e9ca08_17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16b5b2fb2a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16b5b2fb2a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a85dbf7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1a85dbf79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a85dbf7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1a85dbf79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9f362a49a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19f362a49a_2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b128c1a5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1b128c1a58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b41e9ca0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1b41e9ca08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a24fab0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1a24fab023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1b219965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31b2199652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1a7ab1a06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1a7ab1a060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a9de2cd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1a9de2cdae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1a7ab1a060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1a7ab1a060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a7ab1a060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1a7ab1a060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1a7ab1a060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31a7ab1a060_4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b219965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1b2199652f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1a9de2cd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1a9de2cda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a7ab1a060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31a7ab1a060_4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1a821b52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1a821b52a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1b2199652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31b2199652f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b2199652f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31b2199652f_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afa7cd32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1afa7cd327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1af84c66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31af84c668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b128c1a58_1_15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1b128c1a58_1_15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1b128c1a58_1_15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b128c1a58_1_15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1b128c1a58_1_15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31b128c1a58_1_15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1b128c1a58_1_1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1b128c1a58_1_1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b128c1a58_1_1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1b128c1a58_1_16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1b128c1a58_1_16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1b128c1a58_1_1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1b128c1a58_1_1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b128c1a58_1_169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1b128c1a58_1_169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31b128c1a58_1_1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1b128c1a58_1_16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1b128c1a58_1_16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b128c1a58_1_1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1b128c1a58_1_17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31b128c1a58_1_17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31b128c1a58_1_17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1b128c1a58_1_17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1b128c1a58_1_17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128c1a58_1_1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1b128c1a58_1_182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1b128c1a58_1_182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31b128c1a58_1_18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1b128c1a58_1_18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31b128c1a58_1_18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1b128c1a58_1_18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1b128c1a58_1_18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28c1a58_1_1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1b128c1a58_1_19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1b128c1a58_1_19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1b128c1a58_1_19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128c1a58_1_196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1b128c1a58_1_196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1b128c1a58_1_196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1b128c1a58_1_19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1b128c1a58_1_1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1b128c1a58_1_1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b128c1a58_1_20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1b128c1a58_1_20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1b128c1a58_1_20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1b128c1a58_1_20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1b128c1a58_1_20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1b128c1a58_1_20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b128c1a58_1_2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1b128c1a58_1_210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1b128c1a58_1_2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1b128c1a58_1_2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1b128c1a58_1_2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b128c1a58_1_216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1b128c1a58_1_216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1b128c1a58_1_2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1b128c1a58_1_2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1b128c1a58_1_2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b128c1a58_1_1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31b128c1a58_1_1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1b128c1a58_1_1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1b128c1a58_1_1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1b128c1a58_1_1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jpg"/><Relationship Id="rId10" Type="http://schemas.openxmlformats.org/officeDocument/2006/relationships/image" Target="../media/image9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jp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2.xml"/><Relationship Id="rId4" Type="http://schemas.openxmlformats.org/officeDocument/2006/relationships/image" Target="../media/image19.jpg"/><Relationship Id="rId11" Type="http://schemas.openxmlformats.org/officeDocument/2006/relationships/image" Target="../media/image104.png"/><Relationship Id="rId10" Type="http://schemas.openxmlformats.org/officeDocument/2006/relationships/image" Target="../media/image41.png"/><Relationship Id="rId9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9.png"/><Relationship Id="rId13" Type="http://schemas.openxmlformats.org/officeDocument/2006/relationships/image" Target="../media/image42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3.xml"/><Relationship Id="rId4" Type="http://schemas.openxmlformats.org/officeDocument/2006/relationships/image" Target="../media/image19.jpg"/><Relationship Id="rId9" Type="http://schemas.openxmlformats.org/officeDocument/2006/relationships/image" Target="../media/image51.png"/><Relationship Id="rId15" Type="http://schemas.openxmlformats.org/officeDocument/2006/relationships/image" Target="../media/image44.png"/><Relationship Id="rId14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4.xml"/><Relationship Id="rId4" Type="http://schemas.openxmlformats.org/officeDocument/2006/relationships/image" Target="../media/image19.jpg"/><Relationship Id="rId9" Type="http://schemas.openxmlformats.org/officeDocument/2006/relationships/image" Target="../media/image4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5.xml"/><Relationship Id="rId4" Type="http://schemas.openxmlformats.org/officeDocument/2006/relationships/image" Target="../media/image19.jpg"/><Relationship Id="rId9" Type="http://schemas.openxmlformats.org/officeDocument/2006/relationships/image" Target="../media/image58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45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6.xml"/><Relationship Id="rId4" Type="http://schemas.openxmlformats.org/officeDocument/2006/relationships/image" Target="../media/image19.jpg"/><Relationship Id="rId9" Type="http://schemas.openxmlformats.org/officeDocument/2006/relationships/image" Target="../media/image5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6.png"/><Relationship Id="rId22" Type="http://schemas.openxmlformats.org/officeDocument/2006/relationships/image" Target="../media/image93.png"/><Relationship Id="rId21" Type="http://schemas.openxmlformats.org/officeDocument/2006/relationships/image" Target="../media/image63.png"/><Relationship Id="rId24" Type="http://schemas.openxmlformats.org/officeDocument/2006/relationships/image" Target="../media/image65.png"/><Relationship Id="rId23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7.xml"/><Relationship Id="rId4" Type="http://schemas.openxmlformats.org/officeDocument/2006/relationships/image" Target="../media/image19.jpg"/><Relationship Id="rId9" Type="http://schemas.openxmlformats.org/officeDocument/2006/relationships/image" Target="../media/image53.png"/><Relationship Id="rId26" Type="http://schemas.openxmlformats.org/officeDocument/2006/relationships/image" Target="../media/image75.png"/><Relationship Id="rId25" Type="http://schemas.openxmlformats.org/officeDocument/2006/relationships/image" Target="../media/image90.png"/><Relationship Id="rId28" Type="http://schemas.openxmlformats.org/officeDocument/2006/relationships/image" Target="../media/image66.png"/><Relationship Id="rId27" Type="http://schemas.openxmlformats.org/officeDocument/2006/relationships/image" Target="../media/image6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Relationship Id="rId11" Type="http://schemas.openxmlformats.org/officeDocument/2006/relationships/image" Target="../media/image50.png"/><Relationship Id="rId10" Type="http://schemas.openxmlformats.org/officeDocument/2006/relationships/image" Target="../media/image48.png"/><Relationship Id="rId13" Type="http://schemas.openxmlformats.org/officeDocument/2006/relationships/image" Target="../media/image52.png"/><Relationship Id="rId12" Type="http://schemas.openxmlformats.org/officeDocument/2006/relationships/image" Target="../media/image57.png"/><Relationship Id="rId15" Type="http://schemas.openxmlformats.org/officeDocument/2006/relationships/image" Target="../media/image69.png"/><Relationship Id="rId14" Type="http://schemas.openxmlformats.org/officeDocument/2006/relationships/image" Target="../media/image60.png"/><Relationship Id="rId17" Type="http://schemas.openxmlformats.org/officeDocument/2006/relationships/image" Target="../media/image62.png"/><Relationship Id="rId16" Type="http://schemas.openxmlformats.org/officeDocument/2006/relationships/image" Target="../media/image56.png"/><Relationship Id="rId19" Type="http://schemas.openxmlformats.org/officeDocument/2006/relationships/image" Target="../media/image61.png"/><Relationship Id="rId18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8.xml"/><Relationship Id="rId4" Type="http://schemas.openxmlformats.org/officeDocument/2006/relationships/image" Target="../media/image19.jpg"/><Relationship Id="rId9" Type="http://schemas.openxmlformats.org/officeDocument/2006/relationships/image" Target="../media/image7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9.xml"/><Relationship Id="rId4" Type="http://schemas.openxmlformats.org/officeDocument/2006/relationships/image" Target="../media/image19.jpg"/><Relationship Id="rId9" Type="http://schemas.openxmlformats.org/officeDocument/2006/relationships/image" Target="../media/image7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0.xml"/><Relationship Id="rId4" Type="http://schemas.openxmlformats.org/officeDocument/2006/relationships/image" Target="../media/image19.jpg"/><Relationship Id="rId9" Type="http://schemas.openxmlformats.org/officeDocument/2006/relationships/image" Target="../media/image35.png"/><Relationship Id="rId5" Type="http://schemas.openxmlformats.org/officeDocument/2006/relationships/image" Target="../media/image68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9.png"/><Relationship Id="rId10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1.xml"/><Relationship Id="rId4" Type="http://schemas.openxmlformats.org/officeDocument/2006/relationships/image" Target="../media/image19.jpg"/><Relationship Id="rId9" Type="http://schemas.openxmlformats.org/officeDocument/2006/relationships/image" Target="../media/image72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2.xml"/><Relationship Id="rId4" Type="http://schemas.openxmlformats.org/officeDocument/2006/relationships/image" Target="../media/image19.jpg"/><Relationship Id="rId9" Type="http://schemas.openxmlformats.org/officeDocument/2006/relationships/image" Target="../media/image8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3.xml"/><Relationship Id="rId4" Type="http://schemas.openxmlformats.org/officeDocument/2006/relationships/image" Target="../media/image19.jpg"/><Relationship Id="rId9" Type="http://schemas.openxmlformats.org/officeDocument/2006/relationships/image" Target="../media/image78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24.xml"/><Relationship Id="rId4" Type="http://schemas.openxmlformats.org/officeDocument/2006/relationships/image" Target="../media/image19.jpg"/><Relationship Id="rId9" Type="http://schemas.openxmlformats.org/officeDocument/2006/relationships/image" Target="../media/image9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29.png"/><Relationship Id="rId10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5.xml"/><Relationship Id="rId4" Type="http://schemas.openxmlformats.org/officeDocument/2006/relationships/image" Target="../media/image19.jpg"/><Relationship Id="rId9" Type="http://schemas.openxmlformats.org/officeDocument/2006/relationships/image" Target="../media/image8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6.xml"/><Relationship Id="rId4" Type="http://schemas.openxmlformats.org/officeDocument/2006/relationships/image" Target="../media/image19.jpg"/><Relationship Id="rId9" Type="http://schemas.openxmlformats.org/officeDocument/2006/relationships/image" Target="../media/image8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27.xml"/><Relationship Id="rId4" Type="http://schemas.openxmlformats.org/officeDocument/2006/relationships/image" Target="../media/image19.jpg"/><Relationship Id="rId9" Type="http://schemas.openxmlformats.org/officeDocument/2006/relationships/image" Target="../media/image7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8.xml"/><Relationship Id="rId4" Type="http://schemas.openxmlformats.org/officeDocument/2006/relationships/image" Target="../media/image19.jpg"/><Relationship Id="rId9" Type="http://schemas.openxmlformats.org/officeDocument/2006/relationships/image" Target="../media/image11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1.png"/><Relationship Id="rId11" Type="http://schemas.openxmlformats.org/officeDocument/2006/relationships/image" Target="../media/image88.png"/><Relationship Id="rId10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9.xml"/><Relationship Id="rId4" Type="http://schemas.openxmlformats.org/officeDocument/2006/relationships/image" Target="../media/image19.jpg"/><Relationship Id="rId9" Type="http://schemas.openxmlformats.org/officeDocument/2006/relationships/image" Target="../media/image11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1.png"/><Relationship Id="rId11" Type="http://schemas.openxmlformats.org/officeDocument/2006/relationships/image" Target="../media/image81.png"/><Relationship Id="rId10" Type="http://schemas.openxmlformats.org/officeDocument/2006/relationships/image" Target="../media/image86.png"/><Relationship Id="rId12" Type="http://schemas.openxmlformats.org/officeDocument/2006/relationships/image" Target="../media/image9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19.jpg"/><Relationship Id="rId11" Type="http://schemas.openxmlformats.org/officeDocument/2006/relationships/image" Target="../media/image33.jpg"/><Relationship Id="rId10" Type="http://schemas.openxmlformats.org/officeDocument/2006/relationships/image" Target="../media/image13.jpg"/><Relationship Id="rId9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1.jpg"/><Relationship Id="rId8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0.xml"/><Relationship Id="rId4" Type="http://schemas.openxmlformats.org/officeDocument/2006/relationships/image" Target="../media/image19.jpg"/><Relationship Id="rId9" Type="http://schemas.openxmlformats.org/officeDocument/2006/relationships/image" Target="../media/image8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31.xml"/><Relationship Id="rId4" Type="http://schemas.openxmlformats.org/officeDocument/2006/relationships/image" Target="../media/image19.jpg"/><Relationship Id="rId9" Type="http://schemas.openxmlformats.org/officeDocument/2006/relationships/image" Target="../media/image10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89.png"/><Relationship Id="rId11" Type="http://schemas.openxmlformats.org/officeDocument/2006/relationships/image" Target="../media/image100.png"/><Relationship Id="rId10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32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33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9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4.xml"/><Relationship Id="rId4" Type="http://schemas.openxmlformats.org/officeDocument/2006/relationships/image" Target="../media/image19.jpg"/><Relationship Id="rId9" Type="http://schemas.openxmlformats.org/officeDocument/2006/relationships/image" Target="../media/image107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1.png"/><Relationship Id="rId10" Type="http://schemas.openxmlformats.org/officeDocument/2006/relationships/image" Target="../media/image9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35.xml"/><Relationship Id="rId4" Type="http://schemas.openxmlformats.org/officeDocument/2006/relationships/image" Target="../media/image19.jpg"/><Relationship Id="rId9" Type="http://schemas.openxmlformats.org/officeDocument/2006/relationships/image" Target="../media/image9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1.png"/><Relationship Id="rId10" Type="http://schemas.openxmlformats.org/officeDocument/2006/relationships/image" Target="../media/image9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36.xml"/><Relationship Id="rId4" Type="http://schemas.openxmlformats.org/officeDocument/2006/relationships/image" Target="../media/image19.jpg"/><Relationship Id="rId9" Type="http://schemas.openxmlformats.org/officeDocument/2006/relationships/image" Target="../media/image10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98.png"/><Relationship Id="rId10" Type="http://schemas.openxmlformats.org/officeDocument/2006/relationships/image" Target="../media/image10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37.xml"/><Relationship Id="rId4" Type="http://schemas.openxmlformats.org/officeDocument/2006/relationships/image" Target="../media/image19.jpg"/><Relationship Id="rId9" Type="http://schemas.openxmlformats.org/officeDocument/2006/relationships/image" Target="../media/image10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97.png"/><Relationship Id="rId10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38.xml"/><Relationship Id="rId4" Type="http://schemas.openxmlformats.org/officeDocument/2006/relationships/image" Target="../media/image19.jpg"/><Relationship Id="rId9" Type="http://schemas.openxmlformats.org/officeDocument/2006/relationships/image" Target="../media/image108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2.png"/><Relationship Id="rId10" Type="http://schemas.openxmlformats.org/officeDocument/2006/relationships/image" Target="../media/image10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39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40.xml"/><Relationship Id="rId4" Type="http://schemas.openxmlformats.org/officeDocument/2006/relationships/image" Target="../media/image19.jpg"/><Relationship Id="rId9" Type="http://schemas.openxmlformats.org/officeDocument/2006/relationships/hyperlink" Target="http://drive.google.com/file/d/1YwSoInTDRe-CJkuG2toYmH_26k2nfTqj/view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1.png"/><Relationship Id="rId10" Type="http://schemas.openxmlformats.org/officeDocument/2006/relationships/image" Target="../media/image1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41.xml"/><Relationship Id="rId4" Type="http://schemas.openxmlformats.org/officeDocument/2006/relationships/image" Target="../media/image19.jpg"/><Relationship Id="rId9" Type="http://schemas.openxmlformats.org/officeDocument/2006/relationships/image" Target="../media/image10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hyperlink" Target="http://drive.google.com/file/d/15azInTaa2qdtZ3JsxoIfp5rL2RqWtCIh/view" TargetMode="External"/><Relationship Id="rId10" Type="http://schemas.openxmlformats.org/officeDocument/2006/relationships/image" Target="../media/image10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42.xml"/><Relationship Id="rId4" Type="http://schemas.openxmlformats.org/officeDocument/2006/relationships/image" Target="../media/image19.jpg"/><Relationship Id="rId9" Type="http://schemas.openxmlformats.org/officeDocument/2006/relationships/image" Target="../media/image10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89.png"/><Relationship Id="rId11" Type="http://schemas.openxmlformats.org/officeDocument/2006/relationships/image" Target="../media/image100.png"/><Relationship Id="rId10" Type="http://schemas.openxmlformats.org/officeDocument/2006/relationships/image" Target="../media/image41.png"/><Relationship Id="rId13" Type="http://schemas.openxmlformats.org/officeDocument/2006/relationships/image" Target="../media/image110.png"/><Relationship Id="rId12" Type="http://schemas.openxmlformats.org/officeDocument/2006/relationships/image" Target="../media/image10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43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44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45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46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47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3.png"/><Relationship Id="rId8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48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49.xml"/><Relationship Id="rId4" Type="http://schemas.openxmlformats.org/officeDocument/2006/relationships/image" Target="../media/image18.jpg"/><Relationship Id="rId9" Type="http://schemas.openxmlformats.org/officeDocument/2006/relationships/image" Target="../media/image9.png"/><Relationship Id="rId5" Type="http://schemas.openxmlformats.org/officeDocument/2006/relationships/image" Target="../media/image111.jpg"/><Relationship Id="rId6" Type="http://schemas.openxmlformats.org/officeDocument/2006/relationships/image" Target="../media/image11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19.jpg"/><Relationship Id="rId9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16.jp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19.jpg"/><Relationship Id="rId9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19.jpg"/><Relationship Id="rId10" Type="http://schemas.openxmlformats.org/officeDocument/2006/relationships/image" Target="../media/image22.png"/><Relationship Id="rId9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19.jpg"/><Relationship Id="rId9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19.jpg"/><Relationship Id="rId9" Type="http://schemas.openxmlformats.org/officeDocument/2006/relationships/image" Target="../media/image31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"/>
          <p:cNvGrpSpPr/>
          <p:nvPr/>
        </p:nvGrpSpPr>
        <p:grpSpPr>
          <a:xfrm>
            <a:off x="-514350" y="-892696"/>
            <a:ext cx="22157106" cy="12120861"/>
            <a:chOff x="-514350" y="-892696"/>
            <a:chExt cx="22157106" cy="12120861"/>
          </a:xfrm>
        </p:grpSpPr>
        <p:sp>
          <p:nvSpPr>
            <p:cNvPr id="160" name="Google Shape;160;p1"/>
            <p:cNvSpPr/>
            <p:nvPr/>
          </p:nvSpPr>
          <p:spPr>
            <a:xfrm>
              <a:off x="0" y="0"/>
              <a:ext cx="18288000" cy="10287000"/>
            </a:xfrm>
            <a:custGeom>
              <a:rect b="b" l="l" r="r" t="t"/>
              <a:pathLst>
                <a:path extrusionOk="0" h="10287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330" l="0" r="0" t="-9331"/>
              </a:stretch>
            </a:blipFill>
            <a:ln>
              <a:noFill/>
            </a:ln>
          </p:spPr>
        </p:sp>
        <p:grpSp>
          <p:nvGrpSpPr>
            <p:cNvPr id="161" name="Google Shape;161;p1"/>
            <p:cNvGrpSpPr/>
            <p:nvPr/>
          </p:nvGrpSpPr>
          <p:grpSpPr>
            <a:xfrm>
              <a:off x="-514350" y="-892696"/>
              <a:ext cx="22157106" cy="12120861"/>
              <a:chOff x="0" y="0"/>
              <a:chExt cx="29542808" cy="16161148"/>
            </a:xfrm>
          </p:grpSpPr>
          <p:sp>
            <p:nvSpPr>
              <p:cNvPr id="162" name="Google Shape;162;p1"/>
              <p:cNvSpPr/>
              <p:nvPr/>
            </p:nvSpPr>
            <p:spPr>
              <a:xfrm>
                <a:off x="13381660" y="0"/>
                <a:ext cx="16161148" cy="16161148"/>
              </a:xfrm>
              <a:custGeom>
                <a:rect b="b" l="l" r="r" t="t"/>
                <a:pathLst>
                  <a:path extrusionOk="0" h="16161148" w="16161148">
                    <a:moveTo>
                      <a:pt x="0" y="0"/>
                    </a:moveTo>
                    <a:lnTo>
                      <a:pt x="16161148" y="0"/>
                    </a:lnTo>
                    <a:lnTo>
                      <a:pt x="16161148" y="16161148"/>
                    </a:lnTo>
                    <a:lnTo>
                      <a:pt x="0" y="1616114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grpSp>
            <p:nvGrpSpPr>
              <p:cNvPr id="163" name="Google Shape;163;p1"/>
              <p:cNvGrpSpPr/>
              <p:nvPr/>
            </p:nvGrpSpPr>
            <p:grpSpPr>
              <a:xfrm>
                <a:off x="685800" y="3057100"/>
                <a:ext cx="26864836" cy="9854066"/>
                <a:chOff x="0" y="-38100"/>
                <a:chExt cx="5306634" cy="1946482"/>
              </a:xfrm>
            </p:grpSpPr>
            <p:sp>
              <p:nvSpPr>
                <p:cNvPr id="164" name="Google Shape;164;p1"/>
                <p:cNvSpPr/>
                <p:nvPr/>
              </p:nvSpPr>
              <p:spPr>
                <a:xfrm>
                  <a:off x="0" y="0"/>
                  <a:ext cx="5306634" cy="1908382"/>
                </a:xfrm>
                <a:custGeom>
                  <a:rect b="b" l="l" r="r" t="t"/>
                  <a:pathLst>
                    <a:path extrusionOk="0" h="1908382" w="5306634">
                      <a:moveTo>
                        <a:pt x="0" y="0"/>
                      </a:moveTo>
                      <a:lnTo>
                        <a:pt x="5306634" y="0"/>
                      </a:lnTo>
                      <a:lnTo>
                        <a:pt x="5306634" y="1908382"/>
                      </a:lnTo>
                      <a:lnTo>
                        <a:pt x="0" y="1908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</p:sp>
            <p:sp>
              <p:nvSpPr>
                <p:cNvPr id="165" name="Google Shape;165;p1"/>
                <p:cNvSpPr txBox="1"/>
                <p:nvPr/>
              </p:nvSpPr>
              <p:spPr>
                <a:xfrm>
                  <a:off x="0" y="-38100"/>
                  <a:ext cx="5306634" cy="19464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" name="Google Shape;166;p1"/>
              <p:cNvGrpSpPr/>
              <p:nvPr/>
            </p:nvGrpSpPr>
            <p:grpSpPr>
              <a:xfrm>
                <a:off x="0" y="9019127"/>
                <a:ext cx="12877800" cy="1365070"/>
                <a:chOff x="0" y="-38100"/>
                <a:chExt cx="2543763" cy="269644"/>
              </a:xfrm>
            </p:grpSpPr>
            <p:sp>
              <p:nvSpPr>
                <p:cNvPr id="167" name="Google Shape;167;p1"/>
                <p:cNvSpPr/>
                <p:nvPr/>
              </p:nvSpPr>
              <p:spPr>
                <a:xfrm>
                  <a:off x="0" y="0"/>
                  <a:ext cx="2543763" cy="231544"/>
                </a:xfrm>
                <a:custGeom>
                  <a:rect b="b" l="l" r="r" t="t"/>
                  <a:pathLst>
                    <a:path extrusionOk="0" h="231544" w="2543763">
                      <a:moveTo>
                        <a:pt x="80158" y="0"/>
                      </a:moveTo>
                      <a:lnTo>
                        <a:pt x="2463605" y="0"/>
                      </a:lnTo>
                      <a:cubicBezTo>
                        <a:pt x="2484864" y="0"/>
                        <a:pt x="2505253" y="8445"/>
                        <a:pt x="2520285" y="23478"/>
                      </a:cubicBezTo>
                      <a:cubicBezTo>
                        <a:pt x="2535318" y="38510"/>
                        <a:pt x="2543763" y="58899"/>
                        <a:pt x="2543763" y="80158"/>
                      </a:cubicBezTo>
                      <a:lnTo>
                        <a:pt x="2543763" y="151386"/>
                      </a:lnTo>
                      <a:cubicBezTo>
                        <a:pt x="2543763" y="195656"/>
                        <a:pt x="2507875" y="231544"/>
                        <a:pt x="2463605" y="231544"/>
                      </a:cubicBezTo>
                      <a:lnTo>
                        <a:pt x="80158" y="231544"/>
                      </a:lnTo>
                      <a:cubicBezTo>
                        <a:pt x="58899" y="231544"/>
                        <a:pt x="38510" y="223098"/>
                        <a:pt x="23478" y="208066"/>
                      </a:cubicBezTo>
                      <a:cubicBezTo>
                        <a:pt x="8445" y="193033"/>
                        <a:pt x="0" y="172645"/>
                        <a:pt x="0" y="151386"/>
                      </a:cubicBezTo>
                      <a:lnTo>
                        <a:pt x="0" y="80158"/>
                      </a:lnTo>
                      <a:cubicBezTo>
                        <a:pt x="0" y="58899"/>
                        <a:pt x="8445" y="38510"/>
                        <a:pt x="23478" y="23478"/>
                      </a:cubicBezTo>
                      <a:cubicBezTo>
                        <a:pt x="38510" y="8445"/>
                        <a:pt x="58899" y="0"/>
                        <a:pt x="801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8A01"/>
                    </a:gs>
                    <a:gs pos="100000">
                      <a:srgbClr val="FFCF0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"/>
                <p:cNvSpPr txBox="1"/>
                <p:nvPr/>
              </p:nvSpPr>
              <p:spPr>
                <a:xfrm>
                  <a:off x="0" y="-38100"/>
                  <a:ext cx="2543763" cy="2696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" name="Google Shape;169;p1"/>
              <p:cNvGrpSpPr/>
              <p:nvPr/>
            </p:nvGrpSpPr>
            <p:grpSpPr>
              <a:xfrm>
                <a:off x="14473791" y="908480"/>
                <a:ext cx="1002539" cy="1002539"/>
                <a:chOff x="0" y="0"/>
                <a:chExt cx="812800" cy="812800"/>
              </a:xfrm>
            </p:grpSpPr>
            <p:sp>
              <p:nvSpPr>
                <p:cNvPr id="170" name="Google Shape;170;p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" name="Google Shape;172;p1"/>
              <p:cNvGrpSpPr/>
              <p:nvPr/>
            </p:nvGrpSpPr>
            <p:grpSpPr>
              <a:xfrm>
                <a:off x="15002504" y="1620845"/>
                <a:ext cx="12919459" cy="12919459"/>
                <a:chOff x="0" y="0"/>
                <a:chExt cx="812800" cy="812800"/>
              </a:xfrm>
            </p:grpSpPr>
            <p:sp>
              <p:nvSpPr>
                <p:cNvPr id="173" name="Google Shape;173;p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125" lIns="67125" spcFirstLastPara="1" rIns="67125" wrap="square" tIns="67125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" name="Google Shape;175;p1"/>
              <p:cNvGrpSpPr/>
              <p:nvPr/>
            </p:nvGrpSpPr>
            <p:grpSpPr>
              <a:xfrm>
                <a:off x="15801076" y="2493756"/>
                <a:ext cx="11706738" cy="11173636"/>
                <a:chOff x="-156812" y="-5088"/>
                <a:chExt cx="6663624" cy="6360176"/>
              </a:xfrm>
            </p:grpSpPr>
            <p:sp>
              <p:nvSpPr>
                <p:cNvPr id="176" name="Google Shape;176;p1"/>
                <p:cNvSpPr/>
                <p:nvPr/>
              </p:nvSpPr>
              <p:spPr>
                <a:xfrm>
                  <a:off x="-156812" y="-5088"/>
                  <a:ext cx="6663624" cy="6360176"/>
                </a:xfrm>
                <a:custGeom>
                  <a:rect b="b" l="l" r="r" t="t"/>
                  <a:pathLst>
                    <a:path extrusionOk="0" h="6360176" w="6663624">
                      <a:moveTo>
                        <a:pt x="3331812" y="5088"/>
                      </a:moveTo>
                      <a:lnTo>
                        <a:pt x="3331812" y="5088"/>
                      </a:lnTo>
                      <a:cubicBezTo>
                        <a:pt x="2194111" y="0"/>
                        <a:pt x="1140649" y="604036"/>
                        <a:pt x="570324" y="1588475"/>
                      </a:cubicBezTo>
                      <a:cubicBezTo>
                        <a:pt x="0" y="2572913"/>
                        <a:pt x="0" y="3787263"/>
                        <a:pt x="570324" y="4771701"/>
                      </a:cubicBezTo>
                      <a:cubicBezTo>
                        <a:pt x="1140649" y="5756140"/>
                        <a:pt x="2194111" y="6360176"/>
                        <a:pt x="3331812" y="6355088"/>
                      </a:cubicBezTo>
                      <a:cubicBezTo>
                        <a:pt x="4469513" y="6360176"/>
                        <a:pt x="5522976" y="5756140"/>
                        <a:pt x="6093300" y="4771701"/>
                      </a:cubicBezTo>
                      <a:cubicBezTo>
                        <a:pt x="6663624" y="3787263"/>
                        <a:pt x="6663624" y="2572913"/>
                        <a:pt x="6093300" y="1588475"/>
                      </a:cubicBezTo>
                      <a:cubicBezTo>
                        <a:pt x="5522976" y="604036"/>
                        <a:pt x="4469513" y="0"/>
                        <a:pt x="3331812" y="50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"/>
                <p:cNvSpPr/>
                <p:nvPr/>
              </p:nvSpPr>
              <p:spPr>
                <a:xfrm>
                  <a:off x="284320" y="415956"/>
                  <a:ext cx="5781360" cy="5518089"/>
                </a:xfrm>
                <a:custGeom>
                  <a:rect b="b" l="l" r="r" t="t"/>
                  <a:pathLst>
                    <a:path extrusionOk="0" h="5518089" w="5781360">
                      <a:moveTo>
                        <a:pt x="2890680" y="4414"/>
                      </a:moveTo>
                      <a:cubicBezTo>
                        <a:pt x="1903611" y="0"/>
                        <a:pt x="989627" y="524062"/>
                        <a:pt x="494813" y="1378160"/>
                      </a:cubicBezTo>
                      <a:cubicBezTo>
                        <a:pt x="0" y="2232259"/>
                        <a:pt x="0" y="3285829"/>
                        <a:pt x="494813" y="4139928"/>
                      </a:cubicBezTo>
                      <a:cubicBezTo>
                        <a:pt x="989627" y="4994026"/>
                        <a:pt x="1903611" y="5518088"/>
                        <a:pt x="2890680" y="5513674"/>
                      </a:cubicBezTo>
                      <a:cubicBezTo>
                        <a:pt x="3877749" y="5518088"/>
                        <a:pt x="4791733" y="4994026"/>
                        <a:pt x="5286547" y="4139928"/>
                      </a:cubicBezTo>
                      <a:cubicBezTo>
                        <a:pt x="5781360" y="3285829"/>
                        <a:pt x="5781360" y="2232259"/>
                        <a:pt x="5286547" y="1378161"/>
                      </a:cubicBezTo>
                      <a:cubicBezTo>
                        <a:pt x="4791733" y="524062"/>
                        <a:pt x="3877749" y="0"/>
                        <a:pt x="2890680" y="4414"/>
                      </a:cubicBezTo>
                      <a:close/>
                    </a:path>
                  </a:pathLst>
                </a:custGeom>
                <a:blipFill rotWithShape="1">
                  <a:blip r:embed="rId6">
                    <a:alphaModFix/>
                  </a:blip>
                  <a:stretch>
                    <a:fillRect b="-60800" l="222" r="222" t="-60800"/>
                  </a:stretch>
                </a:blip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1"/>
              <p:cNvGrpSpPr/>
              <p:nvPr/>
            </p:nvGrpSpPr>
            <p:grpSpPr>
              <a:xfrm>
                <a:off x="14260721" y="12308321"/>
                <a:ext cx="1047320" cy="1047320"/>
                <a:chOff x="0" y="0"/>
                <a:chExt cx="812800" cy="812800"/>
              </a:xfrm>
            </p:grpSpPr>
            <p:sp>
              <p:nvSpPr>
                <p:cNvPr id="179" name="Google Shape;179;p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" name="Google Shape;181;p1"/>
              <p:cNvGrpSpPr/>
              <p:nvPr/>
            </p:nvGrpSpPr>
            <p:grpSpPr>
              <a:xfrm>
                <a:off x="15740416" y="13534662"/>
                <a:ext cx="2591854" cy="2591854"/>
                <a:chOff x="0" y="0"/>
                <a:chExt cx="812800" cy="812800"/>
              </a:xfrm>
            </p:grpSpPr>
            <p:sp>
              <p:nvSpPr>
                <p:cNvPr id="182" name="Google Shape;182;p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" name="Google Shape;184;p1"/>
              <p:cNvGrpSpPr/>
              <p:nvPr/>
            </p:nvGrpSpPr>
            <p:grpSpPr>
              <a:xfrm>
                <a:off x="23497843" y="113823"/>
                <a:ext cx="2591854" cy="2591854"/>
                <a:chOff x="0" y="0"/>
                <a:chExt cx="812800" cy="812800"/>
              </a:xfrm>
            </p:grpSpPr>
            <p:sp>
              <p:nvSpPr>
                <p:cNvPr id="185" name="Google Shape;185;p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" name="Google Shape;187;p1"/>
              <p:cNvGrpSpPr/>
              <p:nvPr/>
            </p:nvGrpSpPr>
            <p:grpSpPr>
              <a:xfrm>
                <a:off x="23698200" y="14191960"/>
                <a:ext cx="1762704" cy="1762704"/>
                <a:chOff x="0" y="0"/>
                <a:chExt cx="812800" cy="812800"/>
              </a:xfrm>
            </p:grpSpPr>
            <p:sp>
              <p:nvSpPr>
                <p:cNvPr id="188" name="Google Shape;188;p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0" name="Google Shape;190;p1"/>
              <p:cNvSpPr/>
              <p:nvPr/>
            </p:nvSpPr>
            <p:spPr>
              <a:xfrm>
                <a:off x="14260721" y="4843483"/>
                <a:ext cx="1047320" cy="477840"/>
              </a:xfrm>
              <a:custGeom>
                <a:rect b="b" l="l" r="r" t="t"/>
                <a:pathLst>
                  <a:path extrusionOk="0" h="477840" w="1047320">
                    <a:moveTo>
                      <a:pt x="0" y="0"/>
                    </a:moveTo>
                    <a:lnTo>
                      <a:pt x="1047319" y="0"/>
                    </a:lnTo>
                    <a:lnTo>
                      <a:pt x="1047319" y="477839"/>
                    </a:lnTo>
                    <a:lnTo>
                      <a:pt x="0" y="47783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191" name="Google Shape;191;p1"/>
              <p:cNvSpPr/>
              <p:nvPr/>
            </p:nvSpPr>
            <p:spPr>
              <a:xfrm>
                <a:off x="10160268" y="11313487"/>
                <a:ext cx="1047320" cy="477840"/>
              </a:xfrm>
              <a:custGeom>
                <a:rect b="b" l="l" r="r" t="t"/>
                <a:pathLst>
                  <a:path extrusionOk="0" h="477840" w="1047320">
                    <a:moveTo>
                      <a:pt x="0" y="0"/>
                    </a:moveTo>
                    <a:lnTo>
                      <a:pt x="1047320" y="0"/>
                    </a:lnTo>
                    <a:lnTo>
                      <a:pt x="1047320" y="477840"/>
                    </a:lnTo>
                    <a:lnTo>
                      <a:pt x="0" y="47784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grpSp>
            <p:nvGrpSpPr>
              <p:cNvPr id="192" name="Google Shape;192;p1"/>
              <p:cNvGrpSpPr/>
              <p:nvPr/>
            </p:nvGrpSpPr>
            <p:grpSpPr>
              <a:xfrm>
                <a:off x="7708115" y="1243778"/>
                <a:ext cx="1691896" cy="1843711"/>
                <a:chOff x="0" y="-38100"/>
                <a:chExt cx="334202" cy="364190"/>
              </a:xfrm>
            </p:grpSpPr>
            <p:sp>
              <p:nvSpPr>
                <p:cNvPr id="193" name="Google Shape;193;p1"/>
                <p:cNvSpPr/>
                <p:nvPr/>
              </p:nvSpPr>
              <p:spPr>
                <a:xfrm>
                  <a:off x="0" y="0"/>
                  <a:ext cx="334202" cy="326090"/>
                </a:xfrm>
                <a:custGeom>
                  <a:rect b="b" l="l" r="r" t="t"/>
                  <a:pathLst>
                    <a:path extrusionOk="0" h="326090" w="334202">
                      <a:moveTo>
                        <a:pt x="163045" y="0"/>
                      </a:moveTo>
                      <a:lnTo>
                        <a:pt x="171157" y="0"/>
                      </a:lnTo>
                      <a:cubicBezTo>
                        <a:pt x="261204" y="0"/>
                        <a:pt x="334202" y="72998"/>
                        <a:pt x="334202" y="163045"/>
                      </a:cubicBezTo>
                      <a:lnTo>
                        <a:pt x="334202" y="163045"/>
                      </a:lnTo>
                      <a:cubicBezTo>
                        <a:pt x="334202" y="206287"/>
                        <a:pt x="317024" y="247758"/>
                        <a:pt x="286447" y="278335"/>
                      </a:cubicBezTo>
                      <a:cubicBezTo>
                        <a:pt x="255870" y="308912"/>
                        <a:pt x="214399" y="326090"/>
                        <a:pt x="171157" y="326090"/>
                      </a:cubicBezTo>
                      <a:lnTo>
                        <a:pt x="163045" y="326090"/>
                      </a:lnTo>
                      <a:cubicBezTo>
                        <a:pt x="119803" y="326090"/>
                        <a:pt x="78332" y="308912"/>
                        <a:pt x="47755" y="278335"/>
                      </a:cubicBezTo>
                      <a:cubicBezTo>
                        <a:pt x="17178" y="247758"/>
                        <a:pt x="0" y="206287"/>
                        <a:pt x="0" y="163045"/>
                      </a:cubicBezTo>
                      <a:lnTo>
                        <a:pt x="0" y="163045"/>
                      </a:lnTo>
                      <a:cubicBezTo>
                        <a:pt x="0" y="119803"/>
                        <a:pt x="17178" y="78332"/>
                        <a:pt x="47755" y="47755"/>
                      </a:cubicBezTo>
                      <a:cubicBezTo>
                        <a:pt x="78332" y="17178"/>
                        <a:pt x="119803" y="0"/>
                        <a:pt x="16304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"/>
                <p:cNvSpPr txBox="1"/>
                <p:nvPr/>
              </p:nvSpPr>
              <p:spPr>
                <a:xfrm>
                  <a:off x="0" y="-38100"/>
                  <a:ext cx="334202" cy="364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5" name="Google Shape;195;p1"/>
              <p:cNvSpPr/>
              <p:nvPr/>
            </p:nvSpPr>
            <p:spPr>
              <a:xfrm>
                <a:off x="1215611" y="1525754"/>
                <a:ext cx="3383137" cy="1140027"/>
              </a:xfrm>
              <a:custGeom>
                <a:rect b="b" l="l" r="r" t="t"/>
                <a:pathLst>
                  <a:path extrusionOk="0" h="1140027" w="3383137">
                    <a:moveTo>
                      <a:pt x="0" y="0"/>
                    </a:moveTo>
                    <a:lnTo>
                      <a:pt x="3383137" y="0"/>
                    </a:lnTo>
                    <a:lnTo>
                      <a:pt x="3383137" y="1140027"/>
                    </a:lnTo>
                    <a:lnTo>
                      <a:pt x="0" y="114002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196" name="Google Shape;196;p1"/>
              <p:cNvSpPr/>
              <p:nvPr/>
            </p:nvSpPr>
            <p:spPr>
              <a:xfrm>
                <a:off x="5004298" y="1620845"/>
                <a:ext cx="2134571" cy="1136659"/>
              </a:xfrm>
              <a:custGeom>
                <a:rect b="b" l="l" r="r" t="t"/>
                <a:pathLst>
                  <a:path extrusionOk="0" h="1136659" w="2134571">
                    <a:moveTo>
                      <a:pt x="0" y="0"/>
                    </a:moveTo>
                    <a:lnTo>
                      <a:pt x="2134571" y="0"/>
                    </a:lnTo>
                    <a:lnTo>
                      <a:pt x="2134571" y="1136659"/>
                    </a:lnTo>
                    <a:lnTo>
                      <a:pt x="0" y="113665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197" name="Google Shape;197;p1"/>
              <p:cNvSpPr/>
              <p:nvPr/>
            </p:nvSpPr>
            <p:spPr>
              <a:xfrm>
                <a:off x="7075369" y="1409750"/>
                <a:ext cx="2543379" cy="1430651"/>
              </a:xfrm>
              <a:custGeom>
                <a:rect b="b" l="l" r="r" t="t"/>
                <a:pathLst>
                  <a:path extrusionOk="0" h="1430651" w="2543379">
                    <a:moveTo>
                      <a:pt x="0" y="0"/>
                    </a:moveTo>
                    <a:lnTo>
                      <a:pt x="2543380" y="0"/>
                    </a:lnTo>
                    <a:lnTo>
                      <a:pt x="2543380" y="1430650"/>
                    </a:lnTo>
                    <a:lnTo>
                      <a:pt x="0" y="143065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10">
                  <a:alphaModFix/>
                </a:blip>
                <a:stretch>
                  <a:fillRect b="-38883" l="0" r="0" t="-38885"/>
                </a:stretch>
              </a:blipFill>
              <a:ln>
                <a:noFill/>
              </a:ln>
            </p:spPr>
          </p:sp>
          <p:sp>
            <p:nvSpPr>
              <p:cNvPr id="198" name="Google Shape;198;p1"/>
              <p:cNvSpPr txBox="1"/>
              <p:nvPr/>
            </p:nvSpPr>
            <p:spPr>
              <a:xfrm>
                <a:off x="2019300" y="4089129"/>
                <a:ext cx="12263700" cy="22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500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5131" u="none" cap="none" strike="noStrike">
                    <a:solidFill>
                      <a:srgbClr val="FFCF0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StockPred: Stock Price Prediction Application</a:t>
                </a:r>
                <a:endParaRPr/>
              </a:p>
            </p:txBody>
          </p:sp>
          <p:sp>
            <p:nvSpPr>
              <p:cNvPr id="199" name="Google Shape;199;p1"/>
              <p:cNvSpPr txBox="1"/>
              <p:nvPr/>
            </p:nvSpPr>
            <p:spPr>
              <a:xfrm>
                <a:off x="2057400" y="6631798"/>
                <a:ext cx="12416400" cy="226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2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98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Selected Themes/Case: </a:t>
                </a:r>
                <a:endParaRPr/>
              </a:p>
              <a:p>
                <a:pPr indent="0" lvl="0" marL="0" marR="0" rtl="0" algn="l">
                  <a:lnSpc>
                    <a:spcPct val="14002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98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Economics Empowerment: Navigating Sustainable Economies for All</a:t>
                </a:r>
                <a:endParaRPr/>
              </a:p>
            </p:txBody>
          </p:sp>
          <p:sp>
            <p:nvSpPr>
              <p:cNvPr id="200" name="Google Shape;200;p1"/>
              <p:cNvSpPr txBox="1"/>
              <p:nvPr/>
            </p:nvSpPr>
            <p:spPr>
              <a:xfrm>
                <a:off x="2057400" y="9308710"/>
                <a:ext cx="8103000" cy="8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4098" u="none" cap="none" strike="noStrike">
                    <a:solidFill>
                      <a:srgbClr val="00357B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Presentation 2024</a:t>
                </a:r>
                <a:endParaRPr/>
              </a:p>
            </p:txBody>
          </p:sp>
          <p:sp>
            <p:nvSpPr>
              <p:cNvPr id="201" name="Google Shape;201;p1"/>
              <p:cNvSpPr txBox="1"/>
              <p:nvPr/>
            </p:nvSpPr>
            <p:spPr>
              <a:xfrm>
                <a:off x="2057400" y="10920772"/>
                <a:ext cx="4051500" cy="59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2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98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Presented By:</a:t>
                </a:r>
                <a:endParaRPr/>
              </a:p>
            </p:txBody>
          </p:sp>
          <p:sp>
            <p:nvSpPr>
              <p:cNvPr id="202" name="Google Shape;202;p1"/>
              <p:cNvSpPr txBox="1"/>
              <p:nvPr/>
            </p:nvSpPr>
            <p:spPr>
              <a:xfrm>
                <a:off x="2057400" y="11504782"/>
                <a:ext cx="5410200" cy="59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2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98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C242-PS012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79" name="Google Shape;379;p10"/>
          <p:cNvGrpSpPr/>
          <p:nvPr/>
        </p:nvGrpSpPr>
        <p:grpSpPr>
          <a:xfrm>
            <a:off x="841830" y="221861"/>
            <a:ext cx="17263938" cy="6945998"/>
            <a:chOff x="0" y="0"/>
            <a:chExt cx="23018583" cy="9261330"/>
          </a:xfrm>
        </p:grpSpPr>
        <p:sp>
          <p:nvSpPr>
            <p:cNvPr id="380" name="Google Shape;380;p10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1" name="Google Shape;381;p10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2" name="Google Shape;382;p10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383" name="Google Shape;383;p10"/>
            <p:cNvSpPr/>
            <p:nvPr/>
          </p:nvSpPr>
          <p:spPr>
            <a:xfrm>
              <a:off x="1337414" y="3916462"/>
              <a:ext cx="5291446" cy="5291446"/>
            </a:xfrm>
            <a:custGeom>
              <a:rect b="b" l="l" r="r" t="t"/>
              <a:pathLst>
                <a:path extrusionOk="0" h="5291446" w="5291446">
                  <a:moveTo>
                    <a:pt x="0" y="0"/>
                  </a:moveTo>
                  <a:lnTo>
                    <a:pt x="5291446" y="0"/>
                  </a:lnTo>
                  <a:lnTo>
                    <a:pt x="5291446" y="5291446"/>
                  </a:lnTo>
                  <a:lnTo>
                    <a:pt x="0" y="52914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4" name="Google Shape;384;p10"/>
            <p:cNvSpPr txBox="1"/>
            <p:nvPr/>
          </p:nvSpPr>
          <p:spPr>
            <a:xfrm>
              <a:off x="6318780" y="174247"/>
              <a:ext cx="16699803" cy="887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Why Is This Research Important?</a:t>
              </a:r>
              <a:endParaRPr/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8068298" y="3815414"/>
              <a:ext cx="13200769" cy="5445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Proposed Solution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technology-based application to accurately predict stock prices.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Assists investors in making informed decisions for buy and sell actions.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Research Benefits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Reduces the risk of losses in stock investments.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Increases the potential for profits.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investors achieve financial freedom.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91" name="Google Shape;391;p14"/>
          <p:cNvGrpSpPr/>
          <p:nvPr/>
        </p:nvGrpSpPr>
        <p:grpSpPr>
          <a:xfrm>
            <a:off x="454554" y="-232292"/>
            <a:ext cx="19827135" cy="10751585"/>
            <a:chOff x="0" y="0"/>
            <a:chExt cx="26436180" cy="14335446"/>
          </a:xfrm>
        </p:grpSpPr>
        <p:sp>
          <p:nvSpPr>
            <p:cNvPr id="392" name="Google Shape;392;p14"/>
            <p:cNvSpPr/>
            <p:nvPr/>
          </p:nvSpPr>
          <p:spPr>
            <a:xfrm flipH="1" rot="10800000">
              <a:off x="13562788" y="2364934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11970512"/>
                  </a:moveTo>
                  <a:lnTo>
                    <a:pt x="10504124" y="11970512"/>
                  </a:lnTo>
                  <a:lnTo>
                    <a:pt x="10504124" y="0"/>
                  </a:lnTo>
                  <a:lnTo>
                    <a:pt x="0" y="0"/>
                  </a:lnTo>
                  <a:lnTo>
                    <a:pt x="0" y="11970512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3" name="Google Shape;393;p14"/>
            <p:cNvSpPr/>
            <p:nvPr/>
          </p:nvSpPr>
          <p:spPr>
            <a:xfrm>
              <a:off x="13982970" y="0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0"/>
                  </a:moveTo>
                  <a:lnTo>
                    <a:pt x="10504124" y="0"/>
                  </a:lnTo>
                  <a:lnTo>
                    <a:pt x="10504124" y="11970512"/>
                  </a:lnTo>
                  <a:lnTo>
                    <a:pt x="0" y="11970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94" name="Google Shape;394;p14"/>
            <p:cNvGrpSpPr/>
            <p:nvPr/>
          </p:nvGrpSpPr>
          <p:grpSpPr>
            <a:xfrm>
              <a:off x="15445959" y="2240070"/>
              <a:ext cx="10990221" cy="10667391"/>
              <a:chOff x="-23042" y="66269"/>
              <a:chExt cx="6542159" cy="6349987"/>
            </a:xfrm>
          </p:grpSpPr>
          <p:sp>
            <p:nvSpPr>
              <p:cNvPr id="395" name="Google Shape;395;p14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222" r="222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" name="Google Shape;397;p14"/>
            <p:cNvSpPr txBox="1"/>
            <p:nvPr/>
          </p:nvSpPr>
          <p:spPr>
            <a:xfrm>
              <a:off x="623767" y="4143746"/>
              <a:ext cx="13217400" cy="30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146">
                  <a:solidFill>
                    <a:srgbClr val="0037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Technology Overview</a:t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0" y="840087"/>
              <a:ext cx="2911829" cy="981209"/>
            </a:xfrm>
            <a:custGeom>
              <a:rect b="b" l="l" r="r" t="t"/>
              <a:pathLst>
                <a:path extrusionOk="0" h="981209" w="2911829">
                  <a:moveTo>
                    <a:pt x="0" y="0"/>
                  </a:moveTo>
                  <a:lnTo>
                    <a:pt x="2911829" y="0"/>
                  </a:lnTo>
                  <a:lnTo>
                    <a:pt x="2911829" y="981209"/>
                  </a:lnTo>
                  <a:lnTo>
                    <a:pt x="0" y="981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9" name="Google Shape;399;p14"/>
            <p:cNvSpPr/>
            <p:nvPr/>
          </p:nvSpPr>
          <p:spPr>
            <a:xfrm>
              <a:off x="3260881" y="921930"/>
              <a:ext cx="1837202" cy="978310"/>
            </a:xfrm>
            <a:custGeom>
              <a:rect b="b" l="l" r="r" t="t"/>
              <a:pathLst>
                <a:path extrusionOk="0" h="978310" w="1837202">
                  <a:moveTo>
                    <a:pt x="0" y="0"/>
                  </a:moveTo>
                  <a:lnTo>
                    <a:pt x="1837202" y="0"/>
                  </a:lnTo>
                  <a:lnTo>
                    <a:pt x="1837202" y="978310"/>
                  </a:lnTo>
                  <a:lnTo>
                    <a:pt x="0" y="978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0" name="Google Shape;400;p14"/>
            <p:cNvSpPr/>
            <p:nvPr/>
          </p:nvSpPr>
          <p:spPr>
            <a:xfrm>
              <a:off x="5043429" y="740243"/>
              <a:ext cx="2189058" cy="1231345"/>
            </a:xfrm>
            <a:custGeom>
              <a:rect b="b" l="l" r="r" t="t"/>
              <a:pathLst>
                <a:path extrusionOk="0" h="1231345" w="2189058">
                  <a:moveTo>
                    <a:pt x="0" y="0"/>
                  </a:moveTo>
                  <a:lnTo>
                    <a:pt x="2189059" y="0"/>
                  </a:lnTo>
                  <a:lnTo>
                    <a:pt x="2189059" y="1231345"/>
                  </a:lnTo>
                  <a:lnTo>
                    <a:pt x="0" y="12313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401" name="Google Shape;401;p14"/>
            <p:cNvSpPr txBox="1"/>
            <p:nvPr/>
          </p:nvSpPr>
          <p:spPr>
            <a:xfrm>
              <a:off x="765528" y="7407715"/>
              <a:ext cx="13200900" cy="42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 Outline :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About StockPred Application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Implementation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Implementation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Mobile Development Implementation</a:t>
              </a:r>
              <a:endParaRPr b="1" i="0" sz="260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SzPts val="2601"/>
                <a:buFont typeface="Montserrat"/>
                <a:buChar char="•"/>
              </a:pPr>
              <a:r>
                <a:rPr b="1" lang="en-US" sz="2601">
                  <a:latin typeface="Montserrat"/>
                  <a:ea typeface="Montserrat"/>
                  <a:cs typeface="Montserrat"/>
                  <a:sym typeface="Montserrat"/>
                </a:rPr>
                <a:t>Cross-Platform Development Implementation</a:t>
              </a:r>
              <a:endParaRPr b="1" sz="260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407" name="Google Shape;407;p15"/>
          <p:cNvGrpSpPr/>
          <p:nvPr/>
        </p:nvGrpSpPr>
        <p:grpSpPr>
          <a:xfrm>
            <a:off x="485884" y="221861"/>
            <a:ext cx="17619883" cy="10107744"/>
            <a:chOff x="0" y="0"/>
            <a:chExt cx="23493178" cy="13476993"/>
          </a:xfrm>
        </p:grpSpPr>
        <p:sp>
          <p:nvSpPr>
            <p:cNvPr id="408" name="Google Shape;408;p15"/>
            <p:cNvSpPr/>
            <p:nvPr/>
          </p:nvSpPr>
          <p:spPr>
            <a:xfrm>
              <a:off x="474595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9" name="Google Shape;409;p15"/>
            <p:cNvSpPr/>
            <p:nvPr/>
          </p:nvSpPr>
          <p:spPr>
            <a:xfrm>
              <a:off x="3323516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2" y="0"/>
                  </a:lnTo>
                  <a:lnTo>
                    <a:pt x="1605102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0" name="Google Shape;410;p15"/>
            <p:cNvSpPr/>
            <p:nvPr/>
          </p:nvSpPr>
          <p:spPr>
            <a:xfrm>
              <a:off x="4880869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411" name="Google Shape;411;p15"/>
            <p:cNvSpPr/>
            <p:nvPr/>
          </p:nvSpPr>
          <p:spPr>
            <a:xfrm>
              <a:off x="2712127" y="1395240"/>
              <a:ext cx="4077214" cy="4112845"/>
            </a:xfrm>
            <a:custGeom>
              <a:rect b="b" l="l" r="r" t="t"/>
              <a:pathLst>
                <a:path extrusionOk="0" h="4112845" w="4077214">
                  <a:moveTo>
                    <a:pt x="0" y="0"/>
                  </a:moveTo>
                  <a:lnTo>
                    <a:pt x="4077214" y="0"/>
                  </a:lnTo>
                  <a:lnTo>
                    <a:pt x="4077214" y="4112845"/>
                  </a:lnTo>
                  <a:lnTo>
                    <a:pt x="0" y="41128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2" name="Google Shape;412;p15"/>
            <p:cNvSpPr/>
            <p:nvPr/>
          </p:nvSpPr>
          <p:spPr>
            <a:xfrm>
              <a:off x="0" y="4158513"/>
              <a:ext cx="3464623" cy="2785557"/>
            </a:xfrm>
            <a:custGeom>
              <a:rect b="b" l="l" r="r" t="t"/>
              <a:pathLst>
                <a:path extrusionOk="0" h="2785557" w="3464623">
                  <a:moveTo>
                    <a:pt x="0" y="0"/>
                  </a:moveTo>
                  <a:lnTo>
                    <a:pt x="3464623" y="0"/>
                  </a:lnTo>
                  <a:lnTo>
                    <a:pt x="3464623" y="2785557"/>
                  </a:lnTo>
                  <a:lnTo>
                    <a:pt x="0" y="27855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3" name="Google Shape;413;p15"/>
            <p:cNvSpPr/>
            <p:nvPr/>
          </p:nvSpPr>
          <p:spPr>
            <a:xfrm>
              <a:off x="1982202" y="5137658"/>
              <a:ext cx="5943464" cy="3187183"/>
            </a:xfrm>
            <a:custGeom>
              <a:rect b="b" l="l" r="r" t="t"/>
              <a:pathLst>
                <a:path extrusionOk="0" h="3187183" w="5943464">
                  <a:moveTo>
                    <a:pt x="0" y="0"/>
                  </a:moveTo>
                  <a:lnTo>
                    <a:pt x="5943464" y="0"/>
                  </a:lnTo>
                  <a:lnTo>
                    <a:pt x="5943464" y="3187183"/>
                  </a:lnTo>
                  <a:lnTo>
                    <a:pt x="0" y="31871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4" name="Google Shape;414;p15"/>
            <p:cNvSpPr txBox="1"/>
            <p:nvPr/>
          </p:nvSpPr>
          <p:spPr>
            <a:xfrm>
              <a:off x="6793375" y="174247"/>
              <a:ext cx="16699803" cy="901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About StockPred Application</a:t>
              </a:r>
              <a:endParaRPr/>
            </a:p>
          </p:txBody>
        </p:sp>
        <p:sp>
          <p:nvSpPr>
            <p:cNvPr id="415" name="Google Shape;415;p15"/>
            <p:cNvSpPr txBox="1"/>
            <p:nvPr/>
          </p:nvSpPr>
          <p:spPr>
            <a:xfrm>
              <a:off x="7072875" y="1470993"/>
              <a:ext cx="15304500" cy="120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74319" lvl="1" marL="56134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StockPred is an application for predicting the prices of 20 stocks listed on the Indonesia Stock Exchange, leveraging </a:t>
              </a:r>
              <a:r>
                <a:rPr lang="en-US" sz="2500">
                  <a:latin typeface="Montserrat"/>
                  <a:ea typeface="Montserrat"/>
                  <a:cs typeface="Montserrat"/>
                  <a:sym typeface="Montserrat"/>
                </a:rPr>
                <a:t>four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technologies: Machine Learning, Cloud Computing</a:t>
              </a:r>
              <a:r>
                <a:rPr lang="en-US" sz="2500"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Mobile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Development, and </a:t>
              </a:r>
              <a:r>
                <a:rPr lang="en-US" sz="2500">
                  <a:latin typeface="Montserrat"/>
                  <a:ea typeface="Montserrat"/>
                  <a:cs typeface="Montserrat"/>
                  <a:sym typeface="Montserrat"/>
                </a:rPr>
                <a:t>Cross-Platform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Devel</a:t>
              </a:r>
              <a:r>
                <a:rPr lang="en-US" sz="2500">
                  <a:latin typeface="Montserrat"/>
                  <a:ea typeface="Montserrat"/>
                  <a:cs typeface="Montserrat"/>
                  <a:sym typeface="Montserrat"/>
                </a:rPr>
                <a:t>opment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300"/>
            </a:p>
            <a:p>
              <a:pPr indent="-274319" lvl="1" marL="56134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Implementation/Enhancement of previous research (Rini Astuti et al.):</a:t>
              </a:r>
              <a:endParaRPr sz="1300"/>
            </a:p>
            <a:p>
              <a:pPr indent="-367877" lvl="2" marL="112268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⚬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Replacing the Dependent Variable (Y) from the IHSG (Jakarta Composite Index) to Individual Stocks.</a:t>
              </a:r>
              <a:endParaRPr sz="1300"/>
            </a:p>
            <a:p>
              <a:pPr indent="-367877" lvl="2" marL="112268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⚬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Using a monthly dataset spanning from 200</a:t>
              </a:r>
              <a:r>
                <a:rPr lang="en-US" sz="2500"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2023.</a:t>
              </a:r>
              <a:endParaRPr sz="1300"/>
            </a:p>
            <a:p>
              <a:pPr indent="-367877" lvl="2" marL="112268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⚬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Employing machine learning technology with deep neural networks (DNN) to develop a linear regression model.</a:t>
              </a:r>
              <a:endParaRPr sz="1300"/>
            </a:p>
            <a:p>
              <a:pPr indent="-367877" lvl="2" marL="112268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⚬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research results are implemented into an Android and Window</a:t>
              </a:r>
              <a:r>
                <a:rPr lang="en-US" sz="2500">
                  <a:latin typeface="Montserrat"/>
                  <a:ea typeface="Montserrat"/>
                  <a:cs typeface="Montserrat"/>
                  <a:sym typeface="Montserrat"/>
                </a:rPr>
                <a:t>s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based application, making it easier for investors to predict stock prices.</a:t>
              </a:r>
              <a:endParaRPr sz="1300"/>
            </a:p>
            <a:p>
              <a:pPr indent="-274319" lvl="1" marL="56134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reason for this implementation/enhancement is to allow investors to directly use this application to determine when to buy or sell a stock.</a:t>
              </a:r>
              <a:endParaRPr sz="1300"/>
            </a:p>
          </p:txBody>
        </p:sp>
      </p:grpSp>
      <p:pic>
        <p:nvPicPr>
          <p:cNvPr id="416" name="Google Shape;41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075" y="6413325"/>
            <a:ext cx="2377025" cy="2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422" name="Google Shape;422;p16"/>
          <p:cNvGrpSpPr/>
          <p:nvPr/>
        </p:nvGrpSpPr>
        <p:grpSpPr>
          <a:xfrm>
            <a:off x="741298" y="0"/>
            <a:ext cx="17546703" cy="8231438"/>
            <a:chOff x="9" y="0"/>
            <a:chExt cx="23395604" cy="10975250"/>
          </a:xfrm>
        </p:grpSpPr>
        <p:sp>
          <p:nvSpPr>
            <p:cNvPr id="423" name="Google Shape;423;p16"/>
            <p:cNvSpPr/>
            <p:nvPr/>
          </p:nvSpPr>
          <p:spPr>
            <a:xfrm>
              <a:off x="134052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4" name="Google Shape;424;p16"/>
            <p:cNvSpPr/>
            <p:nvPr/>
          </p:nvSpPr>
          <p:spPr>
            <a:xfrm>
              <a:off x="2982974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5" name="Google Shape;425;p16"/>
            <p:cNvSpPr/>
            <p:nvPr/>
          </p:nvSpPr>
          <p:spPr>
            <a:xfrm>
              <a:off x="4540326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426" name="Google Shape;426;p16"/>
            <p:cNvSpPr/>
            <p:nvPr/>
          </p:nvSpPr>
          <p:spPr>
            <a:xfrm>
              <a:off x="21034752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0" y="0"/>
                  </a:lnTo>
                  <a:lnTo>
                    <a:pt x="2360860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7" name="Google Shape;427;p16"/>
            <p:cNvSpPr/>
            <p:nvPr/>
          </p:nvSpPr>
          <p:spPr>
            <a:xfrm>
              <a:off x="9" y="3024603"/>
              <a:ext cx="4588649" cy="2940578"/>
            </a:xfrm>
            <a:custGeom>
              <a:rect b="b" l="l" r="r" t="t"/>
              <a:pathLst>
                <a:path extrusionOk="0" h="3831372" w="5998234">
                  <a:moveTo>
                    <a:pt x="0" y="0"/>
                  </a:moveTo>
                  <a:lnTo>
                    <a:pt x="5998234" y="0"/>
                  </a:lnTo>
                  <a:lnTo>
                    <a:pt x="5998234" y="3831372"/>
                  </a:lnTo>
                  <a:lnTo>
                    <a:pt x="0" y="38313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8" name="Google Shape;428;p16"/>
            <p:cNvSpPr/>
            <p:nvPr/>
          </p:nvSpPr>
          <p:spPr>
            <a:xfrm>
              <a:off x="6004409" y="3813781"/>
              <a:ext cx="5175911" cy="1516436"/>
            </a:xfrm>
            <a:custGeom>
              <a:rect b="b" l="l" r="r" t="t"/>
              <a:pathLst>
                <a:path extrusionOk="0" h="2056184" w="7090289">
                  <a:moveTo>
                    <a:pt x="0" y="0"/>
                  </a:moveTo>
                  <a:lnTo>
                    <a:pt x="7090289" y="0"/>
                  </a:lnTo>
                  <a:lnTo>
                    <a:pt x="7090289" y="2056184"/>
                  </a:lnTo>
                  <a:lnTo>
                    <a:pt x="0" y="20561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9" name="Google Shape;429;p16"/>
            <p:cNvSpPr/>
            <p:nvPr/>
          </p:nvSpPr>
          <p:spPr>
            <a:xfrm>
              <a:off x="2267652" y="7592586"/>
              <a:ext cx="5712088" cy="3084528"/>
            </a:xfrm>
            <a:custGeom>
              <a:rect b="b" l="l" r="r" t="t"/>
              <a:pathLst>
                <a:path extrusionOk="0" h="3084528" w="5712088">
                  <a:moveTo>
                    <a:pt x="0" y="0"/>
                  </a:moveTo>
                  <a:lnTo>
                    <a:pt x="5712088" y="0"/>
                  </a:lnTo>
                  <a:lnTo>
                    <a:pt x="5712088" y="3084528"/>
                  </a:lnTo>
                  <a:lnTo>
                    <a:pt x="0" y="3084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0" name="Google Shape;430;p16"/>
            <p:cNvSpPr/>
            <p:nvPr/>
          </p:nvSpPr>
          <p:spPr>
            <a:xfrm>
              <a:off x="9988978" y="7294449"/>
              <a:ext cx="3680801" cy="3680801"/>
            </a:xfrm>
            <a:custGeom>
              <a:rect b="b" l="l" r="r" t="t"/>
              <a:pathLst>
                <a:path extrusionOk="0" h="3680801" w="3680801">
                  <a:moveTo>
                    <a:pt x="0" y="0"/>
                  </a:moveTo>
                  <a:lnTo>
                    <a:pt x="3680801" y="0"/>
                  </a:lnTo>
                  <a:lnTo>
                    <a:pt x="3680801" y="3680801"/>
                  </a:lnTo>
                  <a:lnTo>
                    <a:pt x="0" y="36808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1" name="Google Shape;431;p16"/>
            <p:cNvSpPr/>
            <p:nvPr/>
          </p:nvSpPr>
          <p:spPr>
            <a:xfrm>
              <a:off x="13056945" y="3300400"/>
              <a:ext cx="2543232" cy="2543232"/>
            </a:xfrm>
            <a:custGeom>
              <a:rect b="b" l="l" r="r" t="t"/>
              <a:pathLst>
                <a:path extrusionOk="0" h="3413734" w="3413734">
                  <a:moveTo>
                    <a:pt x="0" y="0"/>
                  </a:moveTo>
                  <a:lnTo>
                    <a:pt x="3413734" y="0"/>
                  </a:lnTo>
                  <a:lnTo>
                    <a:pt x="3413734" y="3413734"/>
                  </a:lnTo>
                  <a:lnTo>
                    <a:pt x="0" y="34137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2" name="Google Shape;432;p16"/>
            <p:cNvSpPr/>
            <p:nvPr/>
          </p:nvSpPr>
          <p:spPr>
            <a:xfrm>
              <a:off x="16069463" y="7244269"/>
              <a:ext cx="3350227" cy="3350227"/>
            </a:xfrm>
            <a:custGeom>
              <a:rect b="b" l="l" r="r" t="t"/>
              <a:pathLst>
                <a:path extrusionOk="0" h="3350227" w="3350227">
                  <a:moveTo>
                    <a:pt x="0" y="0"/>
                  </a:moveTo>
                  <a:lnTo>
                    <a:pt x="3350226" y="0"/>
                  </a:lnTo>
                  <a:lnTo>
                    <a:pt x="3350226" y="3350227"/>
                  </a:lnTo>
                  <a:lnTo>
                    <a:pt x="0" y="3350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3" name="Google Shape;433;p16"/>
            <p:cNvSpPr txBox="1"/>
            <p:nvPr/>
          </p:nvSpPr>
          <p:spPr>
            <a:xfrm>
              <a:off x="5336909" y="520862"/>
              <a:ext cx="166998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Tools</a:t>
              </a:r>
              <a:endParaRPr/>
            </a:p>
          </p:txBody>
        </p:sp>
      </p:grpSp>
      <p:pic>
        <p:nvPicPr>
          <p:cNvPr id="434" name="Google Shape;434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010125" y="2015200"/>
            <a:ext cx="2664775" cy="26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b41e9ca08_17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440" name="Google Shape;440;g31b41e9ca08_17_0"/>
          <p:cNvGrpSpPr/>
          <p:nvPr/>
        </p:nvGrpSpPr>
        <p:grpSpPr>
          <a:xfrm>
            <a:off x="841830" y="0"/>
            <a:ext cx="17446171" cy="1786119"/>
            <a:chOff x="921657" y="0"/>
            <a:chExt cx="23261561" cy="2381492"/>
          </a:xfrm>
        </p:grpSpPr>
        <p:sp>
          <p:nvSpPr>
            <p:cNvPr id="441" name="Google Shape;441;g31b41e9ca08_17_0"/>
            <p:cNvSpPr/>
            <p:nvPr/>
          </p:nvSpPr>
          <p:spPr>
            <a:xfrm>
              <a:off x="921657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2" name="Google Shape;442;g31b41e9ca08_17_0"/>
            <p:cNvSpPr/>
            <p:nvPr/>
          </p:nvSpPr>
          <p:spPr>
            <a:xfrm>
              <a:off x="377057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g31b41e9ca08_17_0"/>
            <p:cNvSpPr/>
            <p:nvPr/>
          </p:nvSpPr>
          <p:spPr>
            <a:xfrm>
              <a:off x="5327931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444" name="Google Shape;444;g31b41e9ca08_17_0"/>
            <p:cNvSpPr txBox="1"/>
            <p:nvPr/>
          </p:nvSpPr>
          <p:spPr>
            <a:xfrm>
              <a:off x="6315684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1</a:t>
              </a:r>
              <a:endParaRPr/>
            </a:p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Preparing the Dataset</a:t>
              </a:r>
              <a:endParaRPr/>
            </a:p>
          </p:txBody>
        </p:sp>
        <p:sp>
          <p:nvSpPr>
            <p:cNvPr id="445" name="Google Shape;445;g31b41e9ca08_17_0"/>
            <p:cNvSpPr/>
            <p:nvPr/>
          </p:nvSpPr>
          <p:spPr>
            <a:xfrm>
              <a:off x="2182235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446" name="Google Shape;446;g31b41e9ca08_17_0"/>
          <p:cNvPicPr preferRelativeResize="0"/>
          <p:nvPr/>
        </p:nvPicPr>
        <p:blipFill rotWithShape="1">
          <a:blip r:embed="rId9">
            <a:alphaModFix/>
          </a:blip>
          <a:srcRect b="1739" l="6672" r="5299" t="0"/>
          <a:stretch/>
        </p:blipFill>
        <p:spPr>
          <a:xfrm>
            <a:off x="1796963" y="1558125"/>
            <a:ext cx="14694076" cy="85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b41e9ca08_17_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452" name="Google Shape;452;g31b41e9ca08_17_19"/>
          <p:cNvGrpSpPr/>
          <p:nvPr/>
        </p:nvGrpSpPr>
        <p:grpSpPr>
          <a:xfrm>
            <a:off x="841830" y="0"/>
            <a:ext cx="17446171" cy="1786119"/>
            <a:chOff x="921657" y="0"/>
            <a:chExt cx="23261561" cy="2381492"/>
          </a:xfrm>
        </p:grpSpPr>
        <p:sp>
          <p:nvSpPr>
            <p:cNvPr id="453" name="Google Shape;453;g31b41e9ca08_17_19"/>
            <p:cNvSpPr/>
            <p:nvPr/>
          </p:nvSpPr>
          <p:spPr>
            <a:xfrm>
              <a:off x="921657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4" name="Google Shape;454;g31b41e9ca08_17_19"/>
            <p:cNvSpPr/>
            <p:nvPr/>
          </p:nvSpPr>
          <p:spPr>
            <a:xfrm>
              <a:off x="377057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5" name="Google Shape;455;g31b41e9ca08_17_19"/>
            <p:cNvSpPr/>
            <p:nvPr/>
          </p:nvSpPr>
          <p:spPr>
            <a:xfrm>
              <a:off x="5327931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456" name="Google Shape;456;g31b41e9ca08_17_19"/>
            <p:cNvSpPr txBox="1"/>
            <p:nvPr/>
          </p:nvSpPr>
          <p:spPr>
            <a:xfrm>
              <a:off x="6315684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</a:t>
              </a: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 Selection</a:t>
              </a:r>
              <a:endParaRPr/>
            </a:p>
          </p:txBody>
        </p:sp>
        <p:sp>
          <p:nvSpPr>
            <p:cNvPr id="457" name="Google Shape;457;g31b41e9ca08_17_19"/>
            <p:cNvSpPr/>
            <p:nvPr/>
          </p:nvSpPr>
          <p:spPr>
            <a:xfrm>
              <a:off x="2182235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58" name="Google Shape;458;g31b41e9ca08_17_19"/>
          <p:cNvGrpSpPr/>
          <p:nvPr/>
        </p:nvGrpSpPr>
        <p:grpSpPr>
          <a:xfrm>
            <a:off x="4370800" y="1313950"/>
            <a:ext cx="10643341" cy="8973050"/>
            <a:chOff x="4370800" y="1313950"/>
            <a:chExt cx="10643341" cy="8973050"/>
          </a:xfrm>
        </p:grpSpPr>
        <p:pic>
          <p:nvPicPr>
            <p:cNvPr id="459" name="Google Shape;459;g31b41e9ca08_17_19"/>
            <p:cNvPicPr preferRelativeResize="0"/>
            <p:nvPr/>
          </p:nvPicPr>
          <p:blipFill rotWithShape="1">
            <a:blip r:embed="rId9">
              <a:alphaModFix/>
            </a:blip>
            <a:srcRect b="0" l="3269" r="0" t="0"/>
            <a:stretch/>
          </p:blipFill>
          <p:spPr>
            <a:xfrm>
              <a:off x="4370800" y="1313950"/>
              <a:ext cx="10643341" cy="897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g31b41e9ca08_17_19"/>
            <p:cNvSpPr/>
            <p:nvPr/>
          </p:nvSpPr>
          <p:spPr>
            <a:xfrm>
              <a:off x="10221325" y="8707600"/>
              <a:ext cx="170400" cy="143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b41e9ca08_17_6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466" name="Google Shape;466;g31b41e9ca08_17_67"/>
          <p:cNvGrpSpPr/>
          <p:nvPr/>
        </p:nvGrpSpPr>
        <p:grpSpPr>
          <a:xfrm>
            <a:off x="841830" y="0"/>
            <a:ext cx="17446171" cy="8182469"/>
            <a:chOff x="0" y="0"/>
            <a:chExt cx="23261561" cy="10909958"/>
          </a:xfrm>
        </p:grpSpPr>
        <p:sp>
          <p:nvSpPr>
            <p:cNvPr id="467" name="Google Shape;467;g31b41e9ca08_17_67"/>
            <p:cNvSpPr/>
            <p:nvPr/>
          </p:nvSpPr>
          <p:spPr>
            <a:xfrm>
              <a:off x="0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8" name="Google Shape;468;g31b41e9ca08_17_67"/>
            <p:cNvSpPr/>
            <p:nvPr/>
          </p:nvSpPr>
          <p:spPr>
            <a:xfrm>
              <a:off x="2848922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9" name="Google Shape;469;g31b41e9ca08_17_67"/>
            <p:cNvSpPr/>
            <p:nvPr/>
          </p:nvSpPr>
          <p:spPr>
            <a:xfrm>
              <a:off x="4406274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470" name="Google Shape;470;g31b41e9ca08_17_67"/>
            <p:cNvSpPr txBox="1"/>
            <p:nvPr/>
          </p:nvSpPr>
          <p:spPr>
            <a:xfrm>
              <a:off x="5394027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2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 Selection</a:t>
              </a:r>
              <a:endParaRPr b="1" sz="35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1" name="Google Shape;471;g31b41e9ca08_17_67"/>
            <p:cNvSpPr/>
            <p:nvPr/>
          </p:nvSpPr>
          <p:spPr>
            <a:xfrm>
              <a:off x="20900700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0" y="0"/>
                  </a:lnTo>
                  <a:lnTo>
                    <a:pt x="2360860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2" name="Google Shape;472;g31b41e9ca08_17_67"/>
            <p:cNvSpPr/>
            <p:nvPr/>
          </p:nvSpPr>
          <p:spPr>
            <a:xfrm>
              <a:off x="0" y="4581081"/>
              <a:ext cx="9718045" cy="6280287"/>
            </a:xfrm>
            <a:custGeom>
              <a:rect b="b" l="l" r="r" t="t"/>
              <a:pathLst>
                <a:path extrusionOk="0" h="6280287" w="9718045">
                  <a:moveTo>
                    <a:pt x="0" y="0"/>
                  </a:moveTo>
                  <a:lnTo>
                    <a:pt x="9718045" y="0"/>
                  </a:lnTo>
                  <a:lnTo>
                    <a:pt x="9718045" y="6280286"/>
                  </a:lnTo>
                  <a:lnTo>
                    <a:pt x="0" y="62802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3" name="Google Shape;473;g31b41e9ca08_17_67"/>
            <p:cNvSpPr/>
            <p:nvPr/>
          </p:nvSpPr>
          <p:spPr>
            <a:xfrm>
              <a:off x="0" y="3196781"/>
              <a:ext cx="2279111" cy="1068333"/>
            </a:xfrm>
            <a:custGeom>
              <a:rect b="b" l="l" r="r" t="t"/>
              <a:pathLst>
                <a:path extrusionOk="0" h="1068333" w="2279111">
                  <a:moveTo>
                    <a:pt x="0" y="0"/>
                  </a:moveTo>
                  <a:lnTo>
                    <a:pt x="2279111" y="0"/>
                  </a:lnTo>
                  <a:lnTo>
                    <a:pt x="2279111" y="1068333"/>
                  </a:lnTo>
                  <a:lnTo>
                    <a:pt x="0" y="10683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4" name="Google Shape;474;g31b41e9ca08_17_67"/>
            <p:cNvSpPr/>
            <p:nvPr/>
          </p:nvSpPr>
          <p:spPr>
            <a:xfrm>
              <a:off x="20434246" y="3403011"/>
              <a:ext cx="2049603" cy="655873"/>
            </a:xfrm>
            <a:custGeom>
              <a:rect b="b" l="l" r="r" t="t"/>
              <a:pathLst>
                <a:path extrusionOk="0" h="655873" w="2049603">
                  <a:moveTo>
                    <a:pt x="0" y="0"/>
                  </a:moveTo>
                  <a:lnTo>
                    <a:pt x="2049603" y="0"/>
                  </a:lnTo>
                  <a:lnTo>
                    <a:pt x="2049603" y="655873"/>
                  </a:lnTo>
                  <a:lnTo>
                    <a:pt x="0" y="6558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5" name="Google Shape;475;g31b41e9ca08_17_67"/>
            <p:cNvSpPr/>
            <p:nvPr/>
          </p:nvSpPr>
          <p:spPr>
            <a:xfrm>
              <a:off x="12765804" y="4532491"/>
              <a:ext cx="9718045" cy="6377467"/>
            </a:xfrm>
            <a:custGeom>
              <a:rect b="b" l="l" r="r" t="t"/>
              <a:pathLst>
                <a:path extrusionOk="0" h="6377467" w="9718045">
                  <a:moveTo>
                    <a:pt x="0" y="0"/>
                  </a:moveTo>
                  <a:lnTo>
                    <a:pt x="9718045" y="0"/>
                  </a:lnTo>
                  <a:lnTo>
                    <a:pt x="9718045" y="6377467"/>
                  </a:lnTo>
                  <a:lnTo>
                    <a:pt x="0" y="63774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6" name="Google Shape;476;g31b41e9ca08_17_67"/>
            <p:cNvSpPr txBox="1"/>
            <p:nvPr/>
          </p:nvSpPr>
          <p:spPr>
            <a:xfrm>
              <a:off x="2419435" y="3260121"/>
              <a:ext cx="68526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Example of Selected Stock: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Tempo Scan Pacific Tbk</a:t>
              </a:r>
              <a:endParaRPr/>
            </a:p>
          </p:txBody>
        </p:sp>
        <p:sp>
          <p:nvSpPr>
            <p:cNvPr id="477" name="Google Shape;477;g31b41e9ca08_17_67"/>
            <p:cNvSpPr txBox="1"/>
            <p:nvPr/>
          </p:nvSpPr>
          <p:spPr>
            <a:xfrm>
              <a:off x="12811236" y="3260121"/>
              <a:ext cx="74025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Example of Unselected Stock: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PT Bank Central Asia Tbk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b41e9ca08_17_8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483" name="Google Shape;483;g31b41e9ca08_17_83"/>
          <p:cNvGrpSpPr/>
          <p:nvPr/>
        </p:nvGrpSpPr>
        <p:grpSpPr>
          <a:xfrm>
            <a:off x="243632" y="0"/>
            <a:ext cx="18044369" cy="10812064"/>
            <a:chOff x="0" y="0"/>
            <a:chExt cx="24059158" cy="14416086"/>
          </a:xfrm>
        </p:grpSpPr>
        <p:sp>
          <p:nvSpPr>
            <p:cNvPr id="484" name="Google Shape;484;g31b41e9ca08_17_83"/>
            <p:cNvSpPr/>
            <p:nvPr/>
          </p:nvSpPr>
          <p:spPr>
            <a:xfrm>
              <a:off x="797598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5" name="Google Shape;485;g31b41e9ca08_17_83"/>
            <p:cNvSpPr/>
            <p:nvPr/>
          </p:nvSpPr>
          <p:spPr>
            <a:xfrm>
              <a:off x="364651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2" y="0"/>
                  </a:lnTo>
                  <a:lnTo>
                    <a:pt x="1605102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6" name="Google Shape;486;g31b41e9ca08_17_83"/>
            <p:cNvSpPr/>
            <p:nvPr/>
          </p:nvSpPr>
          <p:spPr>
            <a:xfrm>
              <a:off x="5203872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487" name="Google Shape;487;g31b41e9ca08_17_83"/>
            <p:cNvSpPr txBox="1"/>
            <p:nvPr/>
          </p:nvSpPr>
          <p:spPr>
            <a:xfrm>
              <a:off x="6191625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2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 Selection</a:t>
              </a:r>
              <a:endParaRPr b="1" sz="35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8" name="Google Shape;488;g31b41e9ca08_17_83"/>
            <p:cNvSpPr/>
            <p:nvPr/>
          </p:nvSpPr>
          <p:spPr>
            <a:xfrm>
              <a:off x="2169829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9" name="Google Shape;489;g31b41e9ca08_17_83"/>
            <p:cNvSpPr/>
            <p:nvPr/>
          </p:nvSpPr>
          <p:spPr>
            <a:xfrm>
              <a:off x="1818868" y="2679565"/>
              <a:ext cx="2354541" cy="2354541"/>
            </a:xfrm>
            <a:custGeom>
              <a:rect b="b" l="l" r="r" t="t"/>
              <a:pathLst>
                <a:path extrusionOk="0" h="2354541" w="2354541">
                  <a:moveTo>
                    <a:pt x="0" y="0"/>
                  </a:moveTo>
                  <a:lnTo>
                    <a:pt x="2354541" y="0"/>
                  </a:lnTo>
                  <a:lnTo>
                    <a:pt x="2354541" y="2354541"/>
                  </a:lnTo>
                  <a:lnTo>
                    <a:pt x="0" y="23545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0" name="Google Shape;490;g31b41e9ca08_17_83"/>
            <p:cNvSpPr/>
            <p:nvPr/>
          </p:nvSpPr>
          <p:spPr>
            <a:xfrm>
              <a:off x="4592792" y="3002877"/>
              <a:ext cx="5236209" cy="1707918"/>
            </a:xfrm>
            <a:custGeom>
              <a:rect b="b" l="l" r="r" t="t"/>
              <a:pathLst>
                <a:path extrusionOk="0" h="1707918" w="5236209">
                  <a:moveTo>
                    <a:pt x="0" y="0"/>
                  </a:moveTo>
                  <a:lnTo>
                    <a:pt x="5236208" y="0"/>
                  </a:lnTo>
                  <a:lnTo>
                    <a:pt x="5236208" y="1707918"/>
                  </a:lnTo>
                  <a:lnTo>
                    <a:pt x="0" y="17079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1" name="Google Shape;491;g31b41e9ca08_17_83"/>
            <p:cNvSpPr/>
            <p:nvPr/>
          </p:nvSpPr>
          <p:spPr>
            <a:xfrm>
              <a:off x="10248100" y="3197867"/>
              <a:ext cx="3779032" cy="1317937"/>
            </a:xfrm>
            <a:custGeom>
              <a:rect b="b" l="l" r="r" t="t"/>
              <a:pathLst>
                <a:path extrusionOk="0" h="1317937" w="3779032">
                  <a:moveTo>
                    <a:pt x="0" y="0"/>
                  </a:moveTo>
                  <a:lnTo>
                    <a:pt x="3779032" y="0"/>
                  </a:lnTo>
                  <a:lnTo>
                    <a:pt x="3779032" y="1317938"/>
                  </a:lnTo>
                  <a:lnTo>
                    <a:pt x="0" y="1317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2" name="Google Shape;492;g31b41e9ca08_17_83"/>
            <p:cNvSpPr/>
            <p:nvPr/>
          </p:nvSpPr>
          <p:spPr>
            <a:xfrm>
              <a:off x="14446232" y="2679565"/>
              <a:ext cx="3774365" cy="2354541"/>
            </a:xfrm>
            <a:custGeom>
              <a:rect b="b" l="l" r="r" t="t"/>
              <a:pathLst>
                <a:path extrusionOk="0" h="2354541" w="3774365">
                  <a:moveTo>
                    <a:pt x="0" y="0"/>
                  </a:moveTo>
                  <a:lnTo>
                    <a:pt x="3774365" y="0"/>
                  </a:lnTo>
                  <a:lnTo>
                    <a:pt x="3774365" y="2354541"/>
                  </a:lnTo>
                  <a:lnTo>
                    <a:pt x="0" y="23545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3" name="Google Shape;493;g31b41e9ca08_17_83"/>
            <p:cNvSpPr/>
            <p:nvPr/>
          </p:nvSpPr>
          <p:spPr>
            <a:xfrm>
              <a:off x="18639697" y="1935299"/>
              <a:ext cx="4009761" cy="4009761"/>
            </a:xfrm>
            <a:custGeom>
              <a:rect b="b" l="l" r="r" t="t"/>
              <a:pathLst>
                <a:path extrusionOk="0" h="4009761" w="4009761">
                  <a:moveTo>
                    <a:pt x="0" y="0"/>
                  </a:moveTo>
                  <a:lnTo>
                    <a:pt x="4009761" y="0"/>
                  </a:lnTo>
                  <a:lnTo>
                    <a:pt x="4009761" y="4009762"/>
                  </a:lnTo>
                  <a:lnTo>
                    <a:pt x="0" y="40097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4" name="Google Shape;494;g31b41e9ca08_17_83"/>
            <p:cNvSpPr/>
            <p:nvPr/>
          </p:nvSpPr>
          <p:spPr>
            <a:xfrm>
              <a:off x="885020" y="5656406"/>
              <a:ext cx="3707772" cy="1671264"/>
            </a:xfrm>
            <a:custGeom>
              <a:rect b="b" l="l" r="r" t="t"/>
              <a:pathLst>
                <a:path extrusionOk="0" h="1671264" w="3707772">
                  <a:moveTo>
                    <a:pt x="0" y="0"/>
                  </a:moveTo>
                  <a:lnTo>
                    <a:pt x="3707772" y="0"/>
                  </a:lnTo>
                  <a:lnTo>
                    <a:pt x="3707772" y="1671265"/>
                  </a:lnTo>
                  <a:lnTo>
                    <a:pt x="0" y="16712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5" name="Google Shape;495;g31b41e9ca08_17_83"/>
            <p:cNvSpPr/>
            <p:nvPr/>
          </p:nvSpPr>
          <p:spPr>
            <a:xfrm>
              <a:off x="5279364" y="5333095"/>
              <a:ext cx="3674028" cy="2043678"/>
            </a:xfrm>
            <a:custGeom>
              <a:rect b="b" l="l" r="r" t="t"/>
              <a:pathLst>
                <a:path extrusionOk="0" h="2043678" w="3674028">
                  <a:moveTo>
                    <a:pt x="0" y="0"/>
                  </a:moveTo>
                  <a:lnTo>
                    <a:pt x="3674028" y="0"/>
                  </a:lnTo>
                  <a:lnTo>
                    <a:pt x="3674028" y="2043678"/>
                  </a:lnTo>
                  <a:lnTo>
                    <a:pt x="0" y="20436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6" name="Google Shape;496;g31b41e9ca08_17_83"/>
            <p:cNvSpPr/>
            <p:nvPr/>
          </p:nvSpPr>
          <p:spPr>
            <a:xfrm>
              <a:off x="10097702" y="5740026"/>
              <a:ext cx="3538911" cy="1636747"/>
            </a:xfrm>
            <a:custGeom>
              <a:rect b="b" l="l" r="r" t="t"/>
              <a:pathLst>
                <a:path extrusionOk="0" h="1636747" w="3538911">
                  <a:moveTo>
                    <a:pt x="0" y="0"/>
                  </a:moveTo>
                  <a:lnTo>
                    <a:pt x="3538912" y="0"/>
                  </a:lnTo>
                  <a:lnTo>
                    <a:pt x="3538912" y="1636747"/>
                  </a:lnTo>
                  <a:lnTo>
                    <a:pt x="0" y="16367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7" name="Google Shape;497;g31b41e9ca08_17_83"/>
            <p:cNvSpPr/>
            <p:nvPr/>
          </p:nvSpPr>
          <p:spPr>
            <a:xfrm>
              <a:off x="14217990" y="5394916"/>
              <a:ext cx="4230848" cy="2326966"/>
            </a:xfrm>
            <a:custGeom>
              <a:rect b="b" l="l" r="r" t="t"/>
              <a:pathLst>
                <a:path extrusionOk="0" h="2326966" w="4230848">
                  <a:moveTo>
                    <a:pt x="0" y="0"/>
                  </a:moveTo>
                  <a:lnTo>
                    <a:pt x="4230848" y="0"/>
                  </a:lnTo>
                  <a:lnTo>
                    <a:pt x="4230848" y="2326967"/>
                  </a:lnTo>
                  <a:lnTo>
                    <a:pt x="0" y="23269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8" name="Google Shape;498;g31b41e9ca08_17_83"/>
            <p:cNvSpPr/>
            <p:nvPr/>
          </p:nvSpPr>
          <p:spPr>
            <a:xfrm>
              <a:off x="19591838" y="5126225"/>
              <a:ext cx="2253593" cy="2879990"/>
            </a:xfrm>
            <a:custGeom>
              <a:rect b="b" l="l" r="r" t="t"/>
              <a:pathLst>
                <a:path extrusionOk="0" h="2879990" w="2253593">
                  <a:moveTo>
                    <a:pt x="0" y="0"/>
                  </a:moveTo>
                  <a:lnTo>
                    <a:pt x="2253593" y="0"/>
                  </a:lnTo>
                  <a:lnTo>
                    <a:pt x="2253593" y="2879990"/>
                  </a:lnTo>
                  <a:lnTo>
                    <a:pt x="0" y="28799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9" name="Google Shape;499;g31b41e9ca08_17_83"/>
            <p:cNvSpPr/>
            <p:nvPr/>
          </p:nvSpPr>
          <p:spPr>
            <a:xfrm>
              <a:off x="342625" y="8267471"/>
              <a:ext cx="4792561" cy="1156205"/>
            </a:xfrm>
            <a:custGeom>
              <a:rect b="b" l="l" r="r" t="t"/>
              <a:pathLst>
                <a:path extrusionOk="0" h="1156205" w="4792561">
                  <a:moveTo>
                    <a:pt x="0" y="0"/>
                  </a:moveTo>
                  <a:lnTo>
                    <a:pt x="4792561" y="0"/>
                  </a:lnTo>
                  <a:lnTo>
                    <a:pt x="4792561" y="1156205"/>
                  </a:lnTo>
                  <a:lnTo>
                    <a:pt x="0" y="11562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0" name="Google Shape;500;g31b41e9ca08_17_83"/>
            <p:cNvSpPr/>
            <p:nvPr/>
          </p:nvSpPr>
          <p:spPr>
            <a:xfrm>
              <a:off x="5279364" y="7999073"/>
              <a:ext cx="4155435" cy="1947860"/>
            </a:xfrm>
            <a:custGeom>
              <a:rect b="b" l="l" r="r" t="t"/>
              <a:pathLst>
                <a:path extrusionOk="0" h="1947860" w="4155435">
                  <a:moveTo>
                    <a:pt x="0" y="0"/>
                  </a:moveTo>
                  <a:lnTo>
                    <a:pt x="4155435" y="0"/>
                  </a:lnTo>
                  <a:lnTo>
                    <a:pt x="4155435" y="1947860"/>
                  </a:lnTo>
                  <a:lnTo>
                    <a:pt x="0" y="19478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1" name="Google Shape;501;g31b41e9ca08_17_83"/>
            <p:cNvSpPr/>
            <p:nvPr/>
          </p:nvSpPr>
          <p:spPr>
            <a:xfrm>
              <a:off x="9623761" y="8407683"/>
              <a:ext cx="5027711" cy="1465911"/>
            </a:xfrm>
            <a:custGeom>
              <a:rect b="b" l="l" r="r" t="t"/>
              <a:pathLst>
                <a:path extrusionOk="0" h="1465911" w="5027711">
                  <a:moveTo>
                    <a:pt x="0" y="0"/>
                  </a:moveTo>
                  <a:lnTo>
                    <a:pt x="5027710" y="0"/>
                  </a:lnTo>
                  <a:lnTo>
                    <a:pt x="5027710" y="1465911"/>
                  </a:lnTo>
                  <a:lnTo>
                    <a:pt x="0" y="14659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2" name="Google Shape;502;g31b41e9ca08_17_83"/>
            <p:cNvSpPr/>
            <p:nvPr/>
          </p:nvSpPr>
          <p:spPr>
            <a:xfrm>
              <a:off x="14997243" y="8087505"/>
              <a:ext cx="2672342" cy="2672342"/>
            </a:xfrm>
            <a:custGeom>
              <a:rect b="b" l="l" r="r" t="t"/>
              <a:pathLst>
                <a:path extrusionOk="0" h="2672342" w="2672342">
                  <a:moveTo>
                    <a:pt x="0" y="0"/>
                  </a:moveTo>
                  <a:lnTo>
                    <a:pt x="2672343" y="0"/>
                  </a:lnTo>
                  <a:lnTo>
                    <a:pt x="2672343" y="2672342"/>
                  </a:lnTo>
                  <a:lnTo>
                    <a:pt x="0" y="26723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3" name="Google Shape;503;g31b41e9ca08_17_83"/>
            <p:cNvSpPr/>
            <p:nvPr/>
          </p:nvSpPr>
          <p:spPr>
            <a:xfrm>
              <a:off x="18089805" y="8407683"/>
              <a:ext cx="5109545" cy="1539250"/>
            </a:xfrm>
            <a:custGeom>
              <a:rect b="b" l="l" r="r" t="t"/>
              <a:pathLst>
                <a:path extrusionOk="0" h="1539250" w="5109545">
                  <a:moveTo>
                    <a:pt x="0" y="0"/>
                  </a:moveTo>
                  <a:lnTo>
                    <a:pt x="5109545" y="0"/>
                  </a:lnTo>
                  <a:lnTo>
                    <a:pt x="5109545" y="1539250"/>
                  </a:lnTo>
                  <a:lnTo>
                    <a:pt x="0" y="15392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4" name="Google Shape;504;g31b41e9ca08_17_83"/>
            <p:cNvSpPr/>
            <p:nvPr/>
          </p:nvSpPr>
          <p:spPr>
            <a:xfrm>
              <a:off x="0" y="10505733"/>
              <a:ext cx="5477811" cy="2492404"/>
            </a:xfrm>
            <a:custGeom>
              <a:rect b="b" l="l" r="r" t="t"/>
              <a:pathLst>
                <a:path extrusionOk="0" h="2492404" w="5477811">
                  <a:moveTo>
                    <a:pt x="0" y="0"/>
                  </a:moveTo>
                  <a:lnTo>
                    <a:pt x="5477811" y="0"/>
                  </a:lnTo>
                  <a:lnTo>
                    <a:pt x="5477811" y="2492404"/>
                  </a:lnTo>
                  <a:lnTo>
                    <a:pt x="0" y="24924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5" name="Google Shape;505;g31b41e9ca08_17_83"/>
            <p:cNvSpPr/>
            <p:nvPr/>
          </p:nvSpPr>
          <p:spPr>
            <a:xfrm>
              <a:off x="5631783" y="10505733"/>
              <a:ext cx="3158226" cy="2431944"/>
            </a:xfrm>
            <a:custGeom>
              <a:rect b="b" l="l" r="r" t="t"/>
              <a:pathLst>
                <a:path extrusionOk="0" h="2431944" w="3158226">
                  <a:moveTo>
                    <a:pt x="0" y="0"/>
                  </a:moveTo>
                  <a:lnTo>
                    <a:pt x="3158226" y="0"/>
                  </a:lnTo>
                  <a:lnTo>
                    <a:pt x="3158226" y="2431944"/>
                  </a:lnTo>
                  <a:lnTo>
                    <a:pt x="0" y="24319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6" name="Google Shape;506;g31b41e9ca08_17_83"/>
            <p:cNvSpPr/>
            <p:nvPr/>
          </p:nvSpPr>
          <p:spPr>
            <a:xfrm>
              <a:off x="8522488" y="9946933"/>
              <a:ext cx="6474756" cy="3288765"/>
            </a:xfrm>
            <a:custGeom>
              <a:rect b="b" l="l" r="r" t="t"/>
              <a:pathLst>
                <a:path extrusionOk="0" h="3288765" w="6474756">
                  <a:moveTo>
                    <a:pt x="0" y="0"/>
                  </a:moveTo>
                  <a:lnTo>
                    <a:pt x="6474755" y="0"/>
                  </a:lnTo>
                  <a:lnTo>
                    <a:pt x="6474755" y="3288765"/>
                  </a:lnTo>
                  <a:lnTo>
                    <a:pt x="0" y="32887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7" name="Google Shape;507;g31b41e9ca08_17_83"/>
            <p:cNvSpPr/>
            <p:nvPr/>
          </p:nvSpPr>
          <p:spPr>
            <a:xfrm>
              <a:off x="13548158" y="8845573"/>
              <a:ext cx="5570513" cy="5570513"/>
            </a:xfrm>
            <a:custGeom>
              <a:rect b="b" l="l" r="r" t="t"/>
              <a:pathLst>
                <a:path extrusionOk="0" h="5570513" w="5570513">
                  <a:moveTo>
                    <a:pt x="0" y="0"/>
                  </a:moveTo>
                  <a:lnTo>
                    <a:pt x="5570513" y="0"/>
                  </a:lnTo>
                  <a:lnTo>
                    <a:pt x="5570513" y="5570513"/>
                  </a:lnTo>
                  <a:lnTo>
                    <a:pt x="0" y="55705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8" name="Google Shape;508;g31b41e9ca08_17_83"/>
            <p:cNvSpPr/>
            <p:nvPr/>
          </p:nvSpPr>
          <p:spPr>
            <a:xfrm>
              <a:off x="19377184" y="10105694"/>
              <a:ext cx="2682901" cy="2682901"/>
            </a:xfrm>
            <a:custGeom>
              <a:rect b="b" l="l" r="r" t="t"/>
              <a:pathLst>
                <a:path extrusionOk="0" h="2682901" w="2682901">
                  <a:moveTo>
                    <a:pt x="0" y="0"/>
                  </a:moveTo>
                  <a:lnTo>
                    <a:pt x="2682901" y="0"/>
                  </a:lnTo>
                  <a:lnTo>
                    <a:pt x="2682901" y="2682901"/>
                  </a:lnTo>
                  <a:lnTo>
                    <a:pt x="0" y="26829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9" name="Google Shape;509;g31b41e9ca08_17_83"/>
            <p:cNvSpPr txBox="1"/>
            <p:nvPr/>
          </p:nvSpPr>
          <p:spPr>
            <a:xfrm>
              <a:off x="1046758" y="2011310"/>
              <a:ext cx="1258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 Selected Stocks Based on Validation Loss MSE ≤ 1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b41e9ca08_17_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515" name="Google Shape;515;g31b41e9ca08_17_29"/>
          <p:cNvGrpSpPr/>
          <p:nvPr/>
        </p:nvGrpSpPr>
        <p:grpSpPr>
          <a:xfrm>
            <a:off x="841830" y="0"/>
            <a:ext cx="17446171" cy="1786119"/>
            <a:chOff x="921657" y="0"/>
            <a:chExt cx="23261561" cy="2381492"/>
          </a:xfrm>
        </p:grpSpPr>
        <p:sp>
          <p:nvSpPr>
            <p:cNvPr id="516" name="Google Shape;516;g31b41e9ca08_17_29"/>
            <p:cNvSpPr/>
            <p:nvPr/>
          </p:nvSpPr>
          <p:spPr>
            <a:xfrm>
              <a:off x="921657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7" name="Google Shape;517;g31b41e9ca08_17_29"/>
            <p:cNvSpPr/>
            <p:nvPr/>
          </p:nvSpPr>
          <p:spPr>
            <a:xfrm>
              <a:off x="377057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8" name="Google Shape;518;g31b41e9ca08_17_29"/>
            <p:cNvSpPr/>
            <p:nvPr/>
          </p:nvSpPr>
          <p:spPr>
            <a:xfrm>
              <a:off x="5327931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519" name="Google Shape;519;g31b41e9ca08_17_29"/>
            <p:cNvSpPr txBox="1"/>
            <p:nvPr/>
          </p:nvSpPr>
          <p:spPr>
            <a:xfrm>
              <a:off x="6315684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</a:t>
              </a: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Combined Model</a:t>
              </a:r>
              <a:endParaRPr/>
            </a:p>
          </p:txBody>
        </p:sp>
        <p:sp>
          <p:nvSpPr>
            <p:cNvPr id="520" name="Google Shape;520;g31b41e9ca08_17_29"/>
            <p:cNvSpPr/>
            <p:nvPr/>
          </p:nvSpPr>
          <p:spPr>
            <a:xfrm>
              <a:off x="2182235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521" name="Google Shape;521;g31b41e9ca08_17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3300" y="1396500"/>
            <a:ext cx="9843934" cy="88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b41e9ca08_17_4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527" name="Google Shape;527;g31b41e9ca08_17_43"/>
          <p:cNvGrpSpPr/>
          <p:nvPr/>
        </p:nvGrpSpPr>
        <p:grpSpPr>
          <a:xfrm>
            <a:off x="841830" y="0"/>
            <a:ext cx="17446171" cy="1786119"/>
            <a:chOff x="921657" y="0"/>
            <a:chExt cx="23261561" cy="2381492"/>
          </a:xfrm>
        </p:grpSpPr>
        <p:sp>
          <p:nvSpPr>
            <p:cNvPr id="528" name="Google Shape;528;g31b41e9ca08_17_43"/>
            <p:cNvSpPr/>
            <p:nvPr/>
          </p:nvSpPr>
          <p:spPr>
            <a:xfrm>
              <a:off x="921657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9" name="Google Shape;529;g31b41e9ca08_17_43"/>
            <p:cNvSpPr/>
            <p:nvPr/>
          </p:nvSpPr>
          <p:spPr>
            <a:xfrm>
              <a:off x="377057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30" name="Google Shape;530;g31b41e9ca08_17_43"/>
            <p:cNvSpPr/>
            <p:nvPr/>
          </p:nvSpPr>
          <p:spPr>
            <a:xfrm>
              <a:off x="5327931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531" name="Google Shape;531;g31b41e9ca08_17_43"/>
            <p:cNvSpPr txBox="1"/>
            <p:nvPr/>
          </p:nvSpPr>
          <p:spPr>
            <a:xfrm>
              <a:off x="6315684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</a:t>
              </a: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Combined Model</a:t>
              </a:r>
              <a:endParaRPr/>
            </a:p>
          </p:txBody>
        </p:sp>
        <p:sp>
          <p:nvSpPr>
            <p:cNvPr id="532" name="Google Shape;532;g31b41e9ca08_17_43"/>
            <p:cNvSpPr/>
            <p:nvPr/>
          </p:nvSpPr>
          <p:spPr>
            <a:xfrm>
              <a:off x="2182235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533" name="Google Shape;533;g31b41e9ca08_17_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3700" y="2006827"/>
            <a:ext cx="11782425" cy="72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g31a9ae55d2d_0_14"/>
          <p:cNvGrpSpPr/>
          <p:nvPr/>
        </p:nvGrpSpPr>
        <p:grpSpPr>
          <a:xfrm>
            <a:off x="-1652410" y="-1927510"/>
            <a:ext cx="19940410" cy="13611862"/>
            <a:chOff x="-1652410" y="-1927510"/>
            <a:chExt cx="19940410" cy="13611862"/>
          </a:xfrm>
        </p:grpSpPr>
        <p:sp>
          <p:nvSpPr>
            <p:cNvPr id="208" name="Google Shape;208;g31a9ae55d2d_0_14"/>
            <p:cNvSpPr/>
            <p:nvPr/>
          </p:nvSpPr>
          <p:spPr>
            <a:xfrm>
              <a:off x="0" y="0"/>
              <a:ext cx="18288000" cy="10287000"/>
            </a:xfrm>
            <a:custGeom>
              <a:rect b="b" l="l" r="r" t="t"/>
              <a:pathLst>
                <a:path extrusionOk="0" h="10287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19" l="0" r="0" t="-9219"/>
              </a:stretch>
            </a:blipFill>
            <a:ln>
              <a:noFill/>
            </a:ln>
          </p:spPr>
        </p:sp>
        <p:grpSp>
          <p:nvGrpSpPr>
            <p:cNvPr id="209" name="Google Shape;209;g31a9ae55d2d_0_14"/>
            <p:cNvGrpSpPr/>
            <p:nvPr/>
          </p:nvGrpSpPr>
          <p:grpSpPr>
            <a:xfrm>
              <a:off x="-1652410" y="-1927510"/>
              <a:ext cx="19287638" cy="13611862"/>
              <a:chOff x="0" y="0"/>
              <a:chExt cx="25716851" cy="18149149"/>
            </a:xfrm>
          </p:grpSpPr>
          <p:sp>
            <p:nvSpPr>
              <p:cNvPr id="210" name="Google Shape;210;g31a9ae55d2d_0_14"/>
              <p:cNvSpPr txBox="1"/>
              <p:nvPr/>
            </p:nvSpPr>
            <p:spPr>
              <a:xfrm>
                <a:off x="4311147" y="4074963"/>
                <a:ext cx="19965000" cy="17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299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314">
                    <a:solidFill>
                      <a:srgbClr val="00357B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Disclaimer</a:t>
                </a:r>
                <a:endParaRPr/>
              </a:p>
            </p:txBody>
          </p:sp>
          <p:sp>
            <p:nvSpPr>
              <p:cNvPr id="211" name="Google Shape;211;g31a9ae55d2d_0_14"/>
              <p:cNvSpPr txBox="1"/>
              <p:nvPr/>
            </p:nvSpPr>
            <p:spPr>
              <a:xfrm>
                <a:off x="3574813" y="6116348"/>
                <a:ext cx="21483300" cy="72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359079" lvl="1" marL="781659" marR="0" rtl="0" algn="just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20"/>
                  <a:buChar char="•"/>
                </a:pPr>
                <a:r>
                  <a:rPr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All stocks discussed in this presentation are not intended as an invitation to buy or sell specific stocks. </a:t>
                </a:r>
                <a:endParaRPr sz="312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59079" lvl="1" marL="781659" marR="0" rtl="0" algn="just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20"/>
                  <a:buChar char="•"/>
                </a:pPr>
                <a:r>
                  <a:rPr b="1"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Do Your Own Research (DYOR).</a:t>
                </a:r>
                <a:endParaRPr b="1" sz="312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59079" lvl="1" marL="781659" marR="0" rtl="0" algn="just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120"/>
                  <a:buFont typeface="Montserrat"/>
                  <a:buChar char="•"/>
                </a:pPr>
                <a:r>
                  <a:rPr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This statement complies with regulations from the </a:t>
                </a:r>
                <a:r>
                  <a:rPr b="1"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Financial Services Authority (Otoritas Jasa Keuangan - OJK)</a:t>
                </a:r>
                <a:r>
                  <a:rPr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and the </a:t>
                </a:r>
                <a:r>
                  <a:rPr b="1"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Indonesia Stock Exchange (Bursa Efek Indonesia - IDX)</a:t>
                </a:r>
                <a:r>
                  <a:rPr lang="en-US" sz="31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, which emphasize the importance of independent analysis and informed decision-making in stock investments.</a:t>
                </a:r>
                <a:endParaRPr sz="312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212" name="Google Shape;212;g31a9ae55d2d_0_14"/>
              <p:cNvGrpSpPr/>
              <p:nvPr/>
            </p:nvGrpSpPr>
            <p:grpSpPr>
              <a:xfrm>
                <a:off x="3078694" y="14413143"/>
                <a:ext cx="1002508" cy="1002508"/>
                <a:chOff x="0" y="0"/>
                <a:chExt cx="812800" cy="812800"/>
              </a:xfrm>
            </p:grpSpPr>
            <p:sp>
              <p:nvSpPr>
                <p:cNvPr id="213" name="Google Shape;213;g31a9ae55d2d_0_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g31a9ae55d2d_0_14"/>
                <p:cNvSpPr txBox="1"/>
                <p:nvPr/>
              </p:nvSpPr>
              <p:spPr>
                <a:xfrm>
                  <a:off x="76200" y="38100"/>
                  <a:ext cx="660300" cy="69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5" name="Google Shape;215;g31a9ae55d2d_0_14"/>
              <p:cNvGrpSpPr/>
              <p:nvPr/>
            </p:nvGrpSpPr>
            <p:grpSpPr>
              <a:xfrm>
                <a:off x="15663829" y="0"/>
                <a:ext cx="3440339" cy="3440339"/>
                <a:chOff x="0" y="0"/>
                <a:chExt cx="812800" cy="812800"/>
              </a:xfrm>
            </p:grpSpPr>
            <p:sp>
              <p:nvSpPr>
                <p:cNvPr id="216" name="Google Shape;216;g31a9ae55d2d_0_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g31a9ae55d2d_0_14"/>
                <p:cNvSpPr txBox="1"/>
                <p:nvPr/>
              </p:nvSpPr>
              <p:spPr>
                <a:xfrm>
                  <a:off x="76200" y="38100"/>
                  <a:ext cx="660300" cy="69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" name="Google Shape;218;g31a9ae55d2d_0_14"/>
              <p:cNvGrpSpPr/>
              <p:nvPr/>
            </p:nvGrpSpPr>
            <p:grpSpPr>
              <a:xfrm>
                <a:off x="6196710" y="15070425"/>
                <a:ext cx="3078724" cy="3078724"/>
                <a:chOff x="0" y="0"/>
                <a:chExt cx="812800" cy="812800"/>
              </a:xfrm>
            </p:grpSpPr>
            <p:sp>
              <p:nvSpPr>
                <p:cNvPr id="219" name="Google Shape;219;g31a9ae55d2d_0_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g31a9ae55d2d_0_14"/>
                <p:cNvSpPr txBox="1"/>
                <p:nvPr/>
              </p:nvSpPr>
              <p:spPr>
                <a:xfrm>
                  <a:off x="76200" y="38100"/>
                  <a:ext cx="660300" cy="69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" name="Google Shape;221;g31a9ae55d2d_0_14"/>
              <p:cNvGrpSpPr/>
              <p:nvPr/>
            </p:nvGrpSpPr>
            <p:grpSpPr>
              <a:xfrm>
                <a:off x="24714343" y="2939073"/>
                <a:ext cx="1002508" cy="1002508"/>
                <a:chOff x="0" y="0"/>
                <a:chExt cx="812800" cy="812800"/>
              </a:xfrm>
            </p:grpSpPr>
            <p:sp>
              <p:nvSpPr>
                <p:cNvPr id="222" name="Google Shape;222;g31a9ae55d2d_0_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g31a9ae55d2d_0_14"/>
                <p:cNvSpPr txBox="1"/>
                <p:nvPr/>
              </p:nvSpPr>
              <p:spPr>
                <a:xfrm>
                  <a:off x="76200" y="38100"/>
                  <a:ext cx="660300" cy="69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" name="Google Shape;224;g31a9ae55d2d_0_14"/>
              <p:cNvGrpSpPr/>
              <p:nvPr/>
            </p:nvGrpSpPr>
            <p:grpSpPr>
              <a:xfrm>
                <a:off x="24714343" y="15283473"/>
                <a:ext cx="1002508" cy="1002508"/>
                <a:chOff x="0" y="0"/>
                <a:chExt cx="812800" cy="812800"/>
              </a:xfrm>
            </p:grpSpPr>
            <p:sp>
              <p:nvSpPr>
                <p:cNvPr id="225" name="Google Shape;225;g31a9ae55d2d_0_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g31a9ae55d2d_0_14"/>
                <p:cNvSpPr txBox="1"/>
                <p:nvPr/>
              </p:nvSpPr>
              <p:spPr>
                <a:xfrm>
                  <a:off x="76200" y="38100"/>
                  <a:ext cx="660300" cy="69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" name="Google Shape;227;g31a9ae55d2d_0_14"/>
              <p:cNvGrpSpPr/>
              <p:nvPr/>
            </p:nvGrpSpPr>
            <p:grpSpPr>
              <a:xfrm>
                <a:off x="0" y="2430392"/>
                <a:ext cx="3078724" cy="3078724"/>
                <a:chOff x="0" y="0"/>
                <a:chExt cx="812800" cy="812800"/>
              </a:xfrm>
            </p:grpSpPr>
            <p:sp>
              <p:nvSpPr>
                <p:cNvPr id="228" name="Google Shape;228;g31a9ae55d2d_0_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g31a9ae55d2d_0_14"/>
                <p:cNvSpPr txBox="1"/>
                <p:nvPr/>
              </p:nvSpPr>
              <p:spPr>
                <a:xfrm>
                  <a:off x="76200" y="38100"/>
                  <a:ext cx="660300" cy="698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" name="Google Shape;230;g31a9ae55d2d_0_14"/>
              <p:cNvSpPr/>
              <p:nvPr/>
            </p:nvSpPr>
            <p:spPr>
              <a:xfrm>
                <a:off x="3325652" y="2953058"/>
                <a:ext cx="2543966" cy="857249"/>
              </a:xfrm>
              <a:custGeom>
                <a:rect b="b" l="l" r="r" t="t"/>
                <a:pathLst>
                  <a:path extrusionOk="0" h="857249" w="2543966">
                    <a:moveTo>
                      <a:pt x="0" y="0"/>
                    </a:moveTo>
                    <a:lnTo>
                      <a:pt x="2543967" y="0"/>
                    </a:lnTo>
                    <a:lnTo>
                      <a:pt x="2543967" y="857249"/>
                    </a:lnTo>
                    <a:lnTo>
                      <a:pt x="0" y="85724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231" name="Google Shape;231;g31a9ae55d2d_0_14"/>
              <p:cNvSpPr/>
              <p:nvPr/>
            </p:nvSpPr>
            <p:spPr>
              <a:xfrm>
                <a:off x="6174574" y="3024562"/>
                <a:ext cx="1605101" cy="854716"/>
              </a:xfrm>
              <a:custGeom>
                <a:rect b="b" l="l" r="r" t="t"/>
                <a:pathLst>
                  <a:path extrusionOk="0" h="854716" w="1605101">
                    <a:moveTo>
                      <a:pt x="0" y="0"/>
                    </a:moveTo>
                    <a:lnTo>
                      <a:pt x="1605101" y="0"/>
                    </a:lnTo>
                    <a:lnTo>
                      <a:pt x="1605101" y="854716"/>
                    </a:lnTo>
                    <a:lnTo>
                      <a:pt x="0" y="85471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232" name="Google Shape;232;g31a9ae55d2d_0_14"/>
              <p:cNvSpPr/>
              <p:nvPr/>
            </p:nvSpPr>
            <p:spPr>
              <a:xfrm>
                <a:off x="7731926" y="2865828"/>
                <a:ext cx="1912506" cy="1075785"/>
              </a:xfrm>
              <a:custGeom>
                <a:rect b="b" l="l" r="r" t="t"/>
                <a:pathLst>
                  <a:path extrusionOk="0" h="1075785" w="1912506">
                    <a:moveTo>
                      <a:pt x="0" y="0"/>
                    </a:moveTo>
                    <a:lnTo>
                      <a:pt x="1912507" y="0"/>
                    </a:lnTo>
                    <a:lnTo>
                      <a:pt x="1912507" y="1075785"/>
                    </a:lnTo>
                    <a:lnTo>
                      <a:pt x="0" y="107578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-38877" l="0" r="0" t="-38887"/>
                </a:stretch>
              </a:blipFill>
              <a:ln>
                <a:noFill/>
              </a:ln>
            </p:spPr>
          </p:sp>
        </p:grpSp>
      </p:grpSp>
      <p:pic>
        <p:nvPicPr>
          <p:cNvPr id="233" name="Google Shape;233;g31a9ae55d2d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87925" y="1096300"/>
            <a:ext cx="1445550" cy="14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1a9ae55d2d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8925" y="1096300"/>
            <a:ext cx="1445550" cy="14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b41e9ca08_17_1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pic>
        <p:nvPicPr>
          <p:cNvPr id="539" name="Google Shape;539;g31b41e9ca08_17_115"/>
          <p:cNvPicPr preferRelativeResize="0"/>
          <p:nvPr/>
        </p:nvPicPr>
        <p:blipFill rotWithShape="1">
          <a:blip r:embed="rId5">
            <a:alphaModFix/>
          </a:blip>
          <a:srcRect b="2026" l="6391" r="8833" t="6255"/>
          <a:stretch/>
        </p:blipFill>
        <p:spPr>
          <a:xfrm>
            <a:off x="9102950" y="4230450"/>
            <a:ext cx="9063101" cy="588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g31b41e9ca08_17_115"/>
          <p:cNvGrpSpPr/>
          <p:nvPr/>
        </p:nvGrpSpPr>
        <p:grpSpPr>
          <a:xfrm>
            <a:off x="841830" y="0"/>
            <a:ext cx="17446171" cy="7995719"/>
            <a:chOff x="0" y="0"/>
            <a:chExt cx="23261561" cy="10660959"/>
          </a:xfrm>
        </p:grpSpPr>
        <p:sp>
          <p:nvSpPr>
            <p:cNvPr id="541" name="Google Shape;541;g31b41e9ca08_17_115"/>
            <p:cNvSpPr/>
            <p:nvPr/>
          </p:nvSpPr>
          <p:spPr>
            <a:xfrm>
              <a:off x="0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2" name="Google Shape;542;g31b41e9ca08_17_115"/>
            <p:cNvSpPr/>
            <p:nvPr/>
          </p:nvSpPr>
          <p:spPr>
            <a:xfrm>
              <a:off x="2848922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3" name="Google Shape;543;g31b41e9ca08_17_115"/>
            <p:cNvSpPr/>
            <p:nvPr/>
          </p:nvSpPr>
          <p:spPr>
            <a:xfrm>
              <a:off x="4406274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544" name="Google Shape;544;g31b41e9ca08_17_115"/>
            <p:cNvSpPr txBox="1"/>
            <p:nvPr/>
          </p:nvSpPr>
          <p:spPr>
            <a:xfrm>
              <a:off x="5394027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3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Combined Model</a:t>
              </a:r>
              <a:endParaRPr b="1" sz="35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5" name="Google Shape;545;g31b41e9ca08_17_115"/>
            <p:cNvSpPr/>
            <p:nvPr/>
          </p:nvSpPr>
          <p:spPr>
            <a:xfrm>
              <a:off x="20900700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0" y="0"/>
                  </a:lnTo>
                  <a:lnTo>
                    <a:pt x="2360860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6" name="Google Shape;546;g31b41e9ca08_17_115"/>
            <p:cNvSpPr txBox="1"/>
            <p:nvPr/>
          </p:nvSpPr>
          <p:spPr>
            <a:xfrm>
              <a:off x="3296918" y="10209459"/>
              <a:ext cx="5130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 Results</a:t>
              </a:r>
              <a:endParaRPr/>
            </a:p>
          </p:txBody>
        </p:sp>
      </p:grpSp>
      <p:pic>
        <p:nvPicPr>
          <p:cNvPr id="547" name="Google Shape;547;g31b41e9ca08_17_115"/>
          <p:cNvPicPr preferRelativeResize="0"/>
          <p:nvPr/>
        </p:nvPicPr>
        <p:blipFill rotWithShape="1">
          <a:blip r:embed="rId10">
            <a:alphaModFix/>
          </a:blip>
          <a:srcRect b="0" l="1199" r="20888" t="0"/>
          <a:stretch/>
        </p:blipFill>
        <p:spPr>
          <a:xfrm>
            <a:off x="229400" y="1104557"/>
            <a:ext cx="8685200" cy="532871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1b41e9ca08_17_115"/>
          <p:cNvSpPr txBox="1"/>
          <p:nvPr/>
        </p:nvSpPr>
        <p:spPr>
          <a:xfrm>
            <a:off x="11175800" y="2299100"/>
            <a:ext cx="526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b41e9ca08_17_5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554" name="Google Shape;554;g31b41e9ca08_17_55"/>
          <p:cNvGrpSpPr/>
          <p:nvPr/>
        </p:nvGrpSpPr>
        <p:grpSpPr>
          <a:xfrm>
            <a:off x="841830" y="0"/>
            <a:ext cx="17446171" cy="1786119"/>
            <a:chOff x="921657" y="0"/>
            <a:chExt cx="23261561" cy="2381492"/>
          </a:xfrm>
        </p:grpSpPr>
        <p:sp>
          <p:nvSpPr>
            <p:cNvPr id="555" name="Google Shape;555;g31b41e9ca08_17_55"/>
            <p:cNvSpPr/>
            <p:nvPr/>
          </p:nvSpPr>
          <p:spPr>
            <a:xfrm>
              <a:off x="921657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6" name="Google Shape;556;g31b41e9ca08_17_55"/>
            <p:cNvSpPr/>
            <p:nvPr/>
          </p:nvSpPr>
          <p:spPr>
            <a:xfrm>
              <a:off x="377057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7" name="Google Shape;557;g31b41e9ca08_17_55"/>
            <p:cNvSpPr/>
            <p:nvPr/>
          </p:nvSpPr>
          <p:spPr>
            <a:xfrm>
              <a:off x="5327931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558" name="Google Shape;558;g31b41e9ca08_17_55"/>
            <p:cNvSpPr txBox="1"/>
            <p:nvPr/>
          </p:nvSpPr>
          <p:spPr>
            <a:xfrm>
              <a:off x="6315684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</a:t>
              </a: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Combined Model</a:t>
              </a:r>
              <a:endParaRPr/>
            </a:p>
          </p:txBody>
        </p:sp>
        <p:sp>
          <p:nvSpPr>
            <p:cNvPr id="559" name="Google Shape;559;g31b41e9ca08_17_55"/>
            <p:cNvSpPr/>
            <p:nvPr/>
          </p:nvSpPr>
          <p:spPr>
            <a:xfrm>
              <a:off x="2182235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560" name="Google Shape;560;g31b41e9ca08_17_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2111" y="2891400"/>
            <a:ext cx="11705600" cy="49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b41e9ca08_17_1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566" name="Google Shape;566;g31b41e9ca08_17_132"/>
          <p:cNvGrpSpPr/>
          <p:nvPr/>
        </p:nvGrpSpPr>
        <p:grpSpPr>
          <a:xfrm>
            <a:off x="841830" y="0"/>
            <a:ext cx="17446171" cy="1786119"/>
            <a:chOff x="0" y="0"/>
            <a:chExt cx="23261561" cy="2381492"/>
          </a:xfrm>
        </p:grpSpPr>
        <p:sp>
          <p:nvSpPr>
            <p:cNvPr id="567" name="Google Shape;567;g31b41e9ca08_17_132"/>
            <p:cNvSpPr/>
            <p:nvPr/>
          </p:nvSpPr>
          <p:spPr>
            <a:xfrm>
              <a:off x="0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8" name="Google Shape;568;g31b41e9ca08_17_132"/>
            <p:cNvSpPr/>
            <p:nvPr/>
          </p:nvSpPr>
          <p:spPr>
            <a:xfrm>
              <a:off x="2848922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9" name="Google Shape;569;g31b41e9ca08_17_132"/>
            <p:cNvSpPr/>
            <p:nvPr/>
          </p:nvSpPr>
          <p:spPr>
            <a:xfrm>
              <a:off x="4406274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570" name="Google Shape;570;g31b41e9ca08_17_132"/>
            <p:cNvSpPr txBox="1"/>
            <p:nvPr/>
          </p:nvSpPr>
          <p:spPr>
            <a:xfrm>
              <a:off x="5394027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3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Combined Model</a:t>
              </a:r>
              <a:endParaRPr b="1" sz="35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1" name="Google Shape;571;g31b41e9ca08_17_132"/>
            <p:cNvSpPr/>
            <p:nvPr/>
          </p:nvSpPr>
          <p:spPr>
            <a:xfrm>
              <a:off x="20900700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0" y="0"/>
                  </a:lnTo>
                  <a:lnTo>
                    <a:pt x="2360860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572" name="Google Shape;572;g31b41e9ca08_17_132"/>
          <p:cNvGrpSpPr/>
          <p:nvPr/>
        </p:nvGrpSpPr>
        <p:grpSpPr>
          <a:xfrm>
            <a:off x="4352875" y="3429000"/>
            <a:ext cx="12236542" cy="1645614"/>
            <a:chOff x="4681393" y="4572000"/>
            <a:chExt cx="16315389" cy="2194152"/>
          </a:xfrm>
        </p:grpSpPr>
        <p:sp>
          <p:nvSpPr>
            <p:cNvPr id="573" name="Google Shape;573;g31b41e9ca08_17_132"/>
            <p:cNvSpPr txBox="1"/>
            <p:nvPr/>
          </p:nvSpPr>
          <p:spPr>
            <a:xfrm>
              <a:off x="4681393" y="4572000"/>
              <a:ext cx="89820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4" name="Google Shape;574;g31b41e9ca08_17_132"/>
            <p:cNvSpPr txBox="1"/>
            <p:nvPr/>
          </p:nvSpPr>
          <p:spPr>
            <a:xfrm>
              <a:off x="12755483" y="6622452"/>
              <a:ext cx="8241300" cy="1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575" name="Google Shape;575;g31b41e9ca08_17_1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425" y="1508050"/>
            <a:ext cx="17235152" cy="85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1b41e9ca08_17_132"/>
          <p:cNvSpPr txBox="1"/>
          <p:nvPr/>
        </p:nvSpPr>
        <p:spPr>
          <a:xfrm>
            <a:off x="12183925" y="2259200"/>
            <a:ext cx="38427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November 2024 Economic Indicators :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Inflation Rate: 1.55%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 Rate: 6.00%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USD/IDR Average Closing: 15,834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Stock Data Source: TradingView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b41e9ca08_17_16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582" name="Google Shape;582;g31b41e9ca08_17_160"/>
          <p:cNvGrpSpPr/>
          <p:nvPr/>
        </p:nvGrpSpPr>
        <p:grpSpPr>
          <a:xfrm>
            <a:off x="841830" y="0"/>
            <a:ext cx="17446171" cy="1786119"/>
            <a:chOff x="921657" y="0"/>
            <a:chExt cx="23261561" cy="2381492"/>
          </a:xfrm>
        </p:grpSpPr>
        <p:sp>
          <p:nvSpPr>
            <p:cNvPr id="583" name="Google Shape;583;g31b41e9ca08_17_160"/>
            <p:cNvSpPr/>
            <p:nvPr/>
          </p:nvSpPr>
          <p:spPr>
            <a:xfrm>
              <a:off x="921657" y="383045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4" name="Google Shape;584;g31b41e9ca08_17_160"/>
            <p:cNvSpPr/>
            <p:nvPr/>
          </p:nvSpPr>
          <p:spPr>
            <a:xfrm>
              <a:off x="3770579" y="454549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7"/>
                  </a:lnTo>
                  <a:lnTo>
                    <a:pt x="0" y="8547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5" name="Google Shape;585;g31b41e9ca08_17_160"/>
            <p:cNvSpPr/>
            <p:nvPr/>
          </p:nvSpPr>
          <p:spPr>
            <a:xfrm>
              <a:off x="5327931" y="295815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586" name="Google Shape;586;g31b41e9ca08_17_160"/>
            <p:cNvSpPr txBox="1"/>
            <p:nvPr/>
          </p:nvSpPr>
          <p:spPr>
            <a:xfrm>
              <a:off x="6315684" y="197875"/>
              <a:ext cx="16699800" cy="15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- Phase </a:t>
              </a: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Combined Model</a:t>
              </a:r>
              <a:endParaRPr/>
            </a:p>
          </p:txBody>
        </p:sp>
        <p:sp>
          <p:nvSpPr>
            <p:cNvPr id="587" name="Google Shape;587;g31b41e9ca08_17_160"/>
            <p:cNvSpPr/>
            <p:nvPr/>
          </p:nvSpPr>
          <p:spPr>
            <a:xfrm>
              <a:off x="21822357" y="0"/>
              <a:ext cx="2360861" cy="2381492"/>
            </a:xfrm>
            <a:custGeom>
              <a:rect b="b" l="l" r="r" t="t"/>
              <a:pathLst>
                <a:path extrusionOk="0" h="2381492" w="2360861">
                  <a:moveTo>
                    <a:pt x="0" y="0"/>
                  </a:moveTo>
                  <a:lnTo>
                    <a:pt x="2360861" y="0"/>
                  </a:lnTo>
                  <a:lnTo>
                    <a:pt x="2360861" y="2381492"/>
                  </a:lnTo>
                  <a:lnTo>
                    <a:pt x="0" y="2381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588" name="Google Shape;588;g31b41e9ca08_17_1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2303" y="2715228"/>
            <a:ext cx="10905224" cy="54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594" name="Google Shape;594;p30"/>
          <p:cNvGrpSpPr/>
          <p:nvPr/>
        </p:nvGrpSpPr>
        <p:grpSpPr>
          <a:xfrm>
            <a:off x="841830" y="221861"/>
            <a:ext cx="17216497" cy="3279602"/>
            <a:chOff x="0" y="0"/>
            <a:chExt cx="22955330" cy="4372802"/>
          </a:xfrm>
        </p:grpSpPr>
        <p:sp>
          <p:nvSpPr>
            <p:cNvPr id="595" name="Google Shape;595;p30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6" name="Google Shape;596;p30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7" name="Google Shape;597;p30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598" name="Google Shape;598;p30"/>
            <p:cNvSpPr txBox="1"/>
            <p:nvPr/>
          </p:nvSpPr>
          <p:spPr>
            <a:xfrm>
              <a:off x="5202858" y="225047"/>
              <a:ext cx="166998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- </a:t>
              </a:r>
              <a:r>
                <a:rPr b="1" lang="en-US" sz="46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Tools</a:t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21372836" y="0"/>
              <a:ext cx="1582494" cy="1272325"/>
            </a:xfrm>
            <a:custGeom>
              <a:rect b="b" l="l" r="r" t="t"/>
              <a:pathLst>
                <a:path extrusionOk="0" h="1272325" w="1582494">
                  <a:moveTo>
                    <a:pt x="0" y="0"/>
                  </a:moveTo>
                  <a:lnTo>
                    <a:pt x="1582493" y="0"/>
                  </a:lnTo>
                  <a:lnTo>
                    <a:pt x="1582493" y="1272325"/>
                  </a:lnTo>
                  <a:lnTo>
                    <a:pt x="0" y="1272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00" name="Google Shape;600;p30"/>
            <p:cNvSpPr txBox="1"/>
            <p:nvPr/>
          </p:nvSpPr>
          <p:spPr>
            <a:xfrm>
              <a:off x="609712" y="3280802"/>
              <a:ext cx="9186300" cy="10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914400" marR="0" rtl="0" algn="just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914400" marR="0" rtl="0" algn="just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1" name="Google Shape;60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1850" y="2778913"/>
            <a:ext cx="5254650" cy="47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4675" y="2778925"/>
            <a:ext cx="10090050" cy="50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6b5b2fb2a_3_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608" name="Google Shape;608;g316b5b2fb2a_3_3"/>
          <p:cNvGrpSpPr/>
          <p:nvPr/>
        </p:nvGrpSpPr>
        <p:grpSpPr>
          <a:xfrm>
            <a:off x="841830" y="221861"/>
            <a:ext cx="17216497" cy="954244"/>
            <a:chOff x="0" y="0"/>
            <a:chExt cx="22955330" cy="1272325"/>
          </a:xfrm>
        </p:grpSpPr>
        <p:sp>
          <p:nvSpPr>
            <p:cNvPr id="609" name="Google Shape;609;g316b5b2fb2a_3_3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10" name="Google Shape;610;g316b5b2fb2a_3_3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11" name="Google Shape;611;g316b5b2fb2a_3_3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612" name="Google Shape;612;g316b5b2fb2a_3_3"/>
            <p:cNvSpPr txBox="1"/>
            <p:nvPr/>
          </p:nvSpPr>
          <p:spPr>
            <a:xfrm>
              <a:off x="5202858" y="225047"/>
              <a:ext cx="166998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- </a:t>
              </a:r>
              <a:r>
                <a:rPr b="1" lang="en-US" sz="46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Architecture</a:t>
              </a:r>
              <a:endParaRPr/>
            </a:p>
          </p:txBody>
        </p:sp>
        <p:sp>
          <p:nvSpPr>
            <p:cNvPr id="613" name="Google Shape;613;g316b5b2fb2a_3_3"/>
            <p:cNvSpPr/>
            <p:nvPr/>
          </p:nvSpPr>
          <p:spPr>
            <a:xfrm>
              <a:off x="21372836" y="0"/>
              <a:ext cx="1582494" cy="1272325"/>
            </a:xfrm>
            <a:custGeom>
              <a:rect b="b" l="l" r="r" t="t"/>
              <a:pathLst>
                <a:path extrusionOk="0" h="1272325" w="1582494">
                  <a:moveTo>
                    <a:pt x="0" y="0"/>
                  </a:moveTo>
                  <a:lnTo>
                    <a:pt x="1582493" y="0"/>
                  </a:lnTo>
                  <a:lnTo>
                    <a:pt x="1582493" y="1272325"/>
                  </a:lnTo>
                  <a:lnTo>
                    <a:pt x="0" y="1272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614" name="Google Shape;614;g316b5b2fb2a_3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512" y="2983400"/>
            <a:ext cx="7516375" cy="49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6b5b2fb2a_3_3"/>
          <p:cNvSpPr txBox="1"/>
          <p:nvPr/>
        </p:nvSpPr>
        <p:spPr>
          <a:xfrm>
            <a:off x="8411775" y="2527975"/>
            <a:ext cx="9191100" cy="5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1"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Run</a:t>
            </a:r>
            <a:r>
              <a:rPr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7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serverless platform for running   containerized applications</a:t>
            </a:r>
            <a:endParaRPr sz="257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230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8"/>
              <a:buFont typeface="Montserrat"/>
              <a:buAutoNum type="arabicPeriod"/>
            </a:pPr>
            <a:r>
              <a:rPr b="1"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IAM</a:t>
            </a:r>
            <a:endParaRPr b="1" sz="257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Manage authentication and authorization, ensuring that only users and systems with the appropriate credentials can access the API</a:t>
            </a:r>
            <a:endParaRPr sz="257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230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8"/>
              <a:buFont typeface="Montserrat"/>
              <a:buAutoNum type="arabicPeriod"/>
            </a:pPr>
            <a:r>
              <a:rPr b="1"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Storage</a:t>
            </a:r>
            <a:endParaRPr b="1" sz="257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7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Storing machine learning models in SavedModel and TensorFlow.js formats</a:t>
            </a:r>
            <a:endParaRPr sz="257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a85dbf79d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621" name="Google Shape;621;g31a85dbf79d_0_0"/>
          <p:cNvGrpSpPr/>
          <p:nvPr/>
        </p:nvGrpSpPr>
        <p:grpSpPr>
          <a:xfrm>
            <a:off x="841830" y="221861"/>
            <a:ext cx="17216497" cy="954244"/>
            <a:chOff x="0" y="0"/>
            <a:chExt cx="22955330" cy="1272325"/>
          </a:xfrm>
        </p:grpSpPr>
        <p:sp>
          <p:nvSpPr>
            <p:cNvPr id="622" name="Google Shape;622;g31a85dbf79d_0_0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3" name="Google Shape;623;g31a85dbf79d_0_0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4" name="Google Shape;624;g31a85dbf79d_0_0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625" name="Google Shape;625;g31a85dbf79d_0_0"/>
            <p:cNvSpPr txBox="1"/>
            <p:nvPr/>
          </p:nvSpPr>
          <p:spPr>
            <a:xfrm>
              <a:off x="5202858" y="225047"/>
              <a:ext cx="16699800" cy="8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1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- </a:t>
              </a:r>
              <a:r>
                <a:rPr b="1" lang="en-US" sz="41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Deployment Process</a:t>
              </a:r>
              <a:endParaRPr sz="3475"/>
            </a:p>
          </p:txBody>
        </p:sp>
        <p:sp>
          <p:nvSpPr>
            <p:cNvPr id="626" name="Google Shape;626;g31a85dbf79d_0_0"/>
            <p:cNvSpPr/>
            <p:nvPr/>
          </p:nvSpPr>
          <p:spPr>
            <a:xfrm>
              <a:off x="21372836" y="0"/>
              <a:ext cx="1582494" cy="1272325"/>
            </a:xfrm>
            <a:custGeom>
              <a:rect b="b" l="l" r="r" t="t"/>
              <a:pathLst>
                <a:path extrusionOk="0" h="1272325" w="1582494">
                  <a:moveTo>
                    <a:pt x="0" y="0"/>
                  </a:moveTo>
                  <a:lnTo>
                    <a:pt x="1582493" y="0"/>
                  </a:lnTo>
                  <a:lnTo>
                    <a:pt x="1582493" y="1272325"/>
                  </a:lnTo>
                  <a:lnTo>
                    <a:pt x="0" y="1272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627" name="Google Shape;627;g31a85dbf79d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450" y="2449300"/>
            <a:ext cx="17696300" cy="62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a85dbf79d_0_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633" name="Google Shape;633;g31a85dbf79d_0_12"/>
          <p:cNvGrpSpPr/>
          <p:nvPr/>
        </p:nvGrpSpPr>
        <p:grpSpPr>
          <a:xfrm>
            <a:off x="841830" y="221861"/>
            <a:ext cx="17216497" cy="954244"/>
            <a:chOff x="0" y="0"/>
            <a:chExt cx="22955330" cy="1272325"/>
          </a:xfrm>
        </p:grpSpPr>
        <p:sp>
          <p:nvSpPr>
            <p:cNvPr id="634" name="Google Shape;634;g31a85dbf79d_0_12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5" name="Google Shape;635;g31a85dbf79d_0_12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6" name="Google Shape;636;g31a85dbf79d_0_12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637" name="Google Shape;637;g31a85dbf79d_0_12"/>
            <p:cNvSpPr txBox="1"/>
            <p:nvPr/>
          </p:nvSpPr>
          <p:spPr>
            <a:xfrm>
              <a:off x="5202858" y="225047"/>
              <a:ext cx="166998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- </a:t>
              </a:r>
              <a:r>
                <a:rPr b="1" lang="en-US" sz="46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</a:t>
              </a:r>
              <a:endParaRPr sz="3975"/>
            </a:p>
          </p:txBody>
        </p:sp>
        <p:sp>
          <p:nvSpPr>
            <p:cNvPr id="638" name="Google Shape;638;g31a85dbf79d_0_12"/>
            <p:cNvSpPr/>
            <p:nvPr/>
          </p:nvSpPr>
          <p:spPr>
            <a:xfrm>
              <a:off x="21372836" y="0"/>
              <a:ext cx="1582494" cy="1272325"/>
            </a:xfrm>
            <a:custGeom>
              <a:rect b="b" l="l" r="r" t="t"/>
              <a:pathLst>
                <a:path extrusionOk="0" h="1272325" w="1582494">
                  <a:moveTo>
                    <a:pt x="0" y="0"/>
                  </a:moveTo>
                  <a:lnTo>
                    <a:pt x="1582493" y="0"/>
                  </a:lnTo>
                  <a:lnTo>
                    <a:pt x="1582493" y="1272325"/>
                  </a:lnTo>
                  <a:lnTo>
                    <a:pt x="0" y="1272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639" name="Google Shape;639;g31a85dbf79d_0_12"/>
          <p:cNvPicPr preferRelativeResize="0"/>
          <p:nvPr/>
        </p:nvPicPr>
        <p:blipFill rotWithShape="1">
          <a:blip r:embed="rId9">
            <a:alphaModFix/>
          </a:blip>
          <a:srcRect b="0" l="0" r="0" t="27081"/>
          <a:stretch/>
        </p:blipFill>
        <p:spPr>
          <a:xfrm>
            <a:off x="318575" y="2139525"/>
            <a:ext cx="17650850" cy="648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645" name="Google Shape;645;p31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31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7" name="Google Shape;647;p31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48" name="Google Shape;648;p31"/>
          <p:cNvSpPr txBox="1"/>
          <p:nvPr/>
        </p:nvSpPr>
        <p:spPr>
          <a:xfrm>
            <a:off x="4732624" y="391271"/>
            <a:ext cx="12525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5" u="none" cap="none" strike="noStrike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Mobile Development</a:t>
            </a:r>
            <a:b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16213650" y="0"/>
            <a:ext cx="2076572" cy="1109585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50" name="Google Shape;65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752" y="3118225"/>
            <a:ext cx="3871990" cy="336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4325" y="3535450"/>
            <a:ext cx="5110575" cy="253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04600" y="3363625"/>
            <a:ext cx="5110574" cy="28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9f362a49a_2_1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58" name="Google Shape;658;g319f362a49a_2_110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9" name="Google Shape;659;g319f362a49a_2_110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0" name="Google Shape;660;g319f362a49a_2_110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61" name="Google Shape;661;g319f362a49a_2_110"/>
          <p:cNvSpPr txBox="1"/>
          <p:nvPr/>
        </p:nvSpPr>
        <p:spPr>
          <a:xfrm>
            <a:off x="4732624" y="162671"/>
            <a:ext cx="12525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5" u="none" cap="none" strike="noStrike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Mobile Development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Designing with Figma &amp; Canva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g319f362a49a_2_110"/>
          <p:cNvSpPr/>
          <p:nvPr/>
        </p:nvSpPr>
        <p:spPr>
          <a:xfrm>
            <a:off x="16213650" y="0"/>
            <a:ext cx="2076572" cy="1109585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63" name="Google Shape;663;g319f362a49a_2_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00" y="2863000"/>
            <a:ext cx="11167051" cy="628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319f362a49a_2_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84125" y="5992025"/>
            <a:ext cx="6073501" cy="325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319f362a49a_2_1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55318" y="2104243"/>
            <a:ext cx="2802300" cy="3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319f362a49a_2_1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43350" y="2323100"/>
            <a:ext cx="5442774" cy="29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b128c1a58_1_1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240" name="Google Shape;240;g31b128c1a58_1_111"/>
          <p:cNvGrpSpPr/>
          <p:nvPr/>
        </p:nvGrpSpPr>
        <p:grpSpPr>
          <a:xfrm>
            <a:off x="543852" y="-1138128"/>
            <a:ext cx="16998342" cy="6578179"/>
            <a:chOff x="0" y="-38100"/>
            <a:chExt cx="4476900" cy="1732513"/>
          </a:xfrm>
        </p:grpSpPr>
        <p:sp>
          <p:nvSpPr>
            <p:cNvPr id="241" name="Google Shape;241;g31b128c1a58_1_111"/>
            <p:cNvSpPr/>
            <p:nvPr/>
          </p:nvSpPr>
          <p:spPr>
            <a:xfrm>
              <a:off x="0" y="0"/>
              <a:ext cx="4476872" cy="1694413"/>
            </a:xfrm>
            <a:custGeom>
              <a:rect b="b" l="l" r="r" t="t"/>
              <a:pathLst>
                <a:path extrusionOk="0" h="1694413" w="4476872">
                  <a:moveTo>
                    <a:pt x="45546" y="0"/>
                  </a:moveTo>
                  <a:lnTo>
                    <a:pt x="4431326" y="0"/>
                  </a:lnTo>
                  <a:cubicBezTo>
                    <a:pt x="4443406" y="0"/>
                    <a:pt x="4454990" y="4799"/>
                    <a:pt x="4463532" y="13340"/>
                  </a:cubicBezTo>
                  <a:cubicBezTo>
                    <a:pt x="4472073" y="21882"/>
                    <a:pt x="4476872" y="33466"/>
                    <a:pt x="4476872" y="45546"/>
                  </a:cubicBezTo>
                  <a:lnTo>
                    <a:pt x="4476872" y="1648868"/>
                  </a:lnTo>
                  <a:cubicBezTo>
                    <a:pt x="4476872" y="1660947"/>
                    <a:pt x="4472073" y="1672532"/>
                    <a:pt x="4463532" y="1681073"/>
                  </a:cubicBezTo>
                  <a:cubicBezTo>
                    <a:pt x="4454990" y="1689615"/>
                    <a:pt x="4443406" y="1694413"/>
                    <a:pt x="4431326" y="1694413"/>
                  </a:cubicBezTo>
                  <a:lnTo>
                    <a:pt x="45546" y="1694413"/>
                  </a:lnTo>
                  <a:cubicBezTo>
                    <a:pt x="33466" y="1694413"/>
                    <a:pt x="21882" y="1689615"/>
                    <a:pt x="13340" y="1681073"/>
                  </a:cubicBezTo>
                  <a:cubicBezTo>
                    <a:pt x="4799" y="1672532"/>
                    <a:pt x="0" y="1660947"/>
                    <a:pt x="0" y="1648868"/>
                  </a:cubicBezTo>
                  <a:lnTo>
                    <a:pt x="0" y="45546"/>
                  </a:lnTo>
                  <a:cubicBezTo>
                    <a:pt x="0" y="33466"/>
                    <a:pt x="4799" y="21882"/>
                    <a:pt x="13340" y="13340"/>
                  </a:cubicBezTo>
                  <a:cubicBezTo>
                    <a:pt x="21882" y="4799"/>
                    <a:pt x="33466" y="0"/>
                    <a:pt x="45546" y="0"/>
                  </a:cubicBezTo>
                  <a:close/>
                </a:path>
              </a:pathLst>
            </a:custGeom>
            <a:solidFill>
              <a:srgbClr val="0035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31b128c1a58_1_111"/>
            <p:cNvSpPr txBox="1"/>
            <p:nvPr/>
          </p:nvSpPr>
          <p:spPr>
            <a:xfrm>
              <a:off x="0" y="-38100"/>
              <a:ext cx="4476900" cy="17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g31b128c1a58_1_111"/>
          <p:cNvSpPr txBox="1"/>
          <p:nvPr/>
        </p:nvSpPr>
        <p:spPr>
          <a:xfrm>
            <a:off x="1405082" y="644182"/>
            <a:ext cx="1487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CF01"/>
                </a:solidFill>
                <a:latin typeface="Montserrat"/>
                <a:ea typeface="Montserrat"/>
                <a:cs typeface="Montserrat"/>
                <a:sym typeface="Montserrat"/>
              </a:rPr>
              <a:t>Team Member</a:t>
            </a:r>
            <a:endParaRPr/>
          </a:p>
        </p:txBody>
      </p:sp>
      <p:grpSp>
        <p:nvGrpSpPr>
          <p:cNvPr id="244" name="Google Shape;244;g31b128c1a58_1_111"/>
          <p:cNvGrpSpPr/>
          <p:nvPr/>
        </p:nvGrpSpPr>
        <p:grpSpPr>
          <a:xfrm>
            <a:off x="1095375" y="3221929"/>
            <a:ext cx="15866430" cy="6536420"/>
            <a:chOff x="1095375" y="3602929"/>
            <a:chExt cx="15866430" cy="6536420"/>
          </a:xfrm>
        </p:grpSpPr>
        <p:grpSp>
          <p:nvGrpSpPr>
            <p:cNvPr id="245" name="Google Shape;245;g31b128c1a58_1_111"/>
            <p:cNvGrpSpPr/>
            <p:nvPr/>
          </p:nvGrpSpPr>
          <p:grpSpPr>
            <a:xfrm>
              <a:off x="1690814" y="3602929"/>
              <a:ext cx="2247640" cy="2145287"/>
              <a:chOff x="-156812" y="-5088"/>
              <a:chExt cx="6663624" cy="6360176"/>
            </a:xfrm>
          </p:grpSpPr>
          <p:sp>
            <p:nvSpPr>
              <p:cNvPr id="246" name="Google Shape;246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219" r="219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g31b128c1a58_1_111"/>
            <p:cNvGrpSpPr/>
            <p:nvPr/>
          </p:nvGrpSpPr>
          <p:grpSpPr>
            <a:xfrm>
              <a:off x="5784981" y="3602929"/>
              <a:ext cx="2247640" cy="2145287"/>
              <a:chOff x="-156812" y="-5088"/>
              <a:chExt cx="6663624" cy="6360176"/>
            </a:xfrm>
          </p:grpSpPr>
          <p:sp>
            <p:nvSpPr>
              <p:cNvPr id="249" name="Google Shape;249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-16668" l="219" r="219" t="-16659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g31b128c1a58_1_111"/>
            <p:cNvGrpSpPr/>
            <p:nvPr/>
          </p:nvGrpSpPr>
          <p:grpSpPr>
            <a:xfrm>
              <a:off x="7983672" y="6732393"/>
              <a:ext cx="2247640" cy="2145287"/>
              <a:chOff x="-156812" y="-5088"/>
              <a:chExt cx="6663624" cy="6360176"/>
            </a:xfrm>
          </p:grpSpPr>
          <p:sp>
            <p:nvSpPr>
              <p:cNvPr id="252" name="Google Shape;252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0" l="219" r="219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g31b128c1a58_1_111"/>
            <p:cNvGrpSpPr/>
            <p:nvPr/>
          </p:nvGrpSpPr>
          <p:grpSpPr>
            <a:xfrm>
              <a:off x="9955347" y="3602929"/>
              <a:ext cx="2247640" cy="2145287"/>
              <a:chOff x="-156812" y="-5088"/>
              <a:chExt cx="6663624" cy="6360176"/>
            </a:xfrm>
          </p:grpSpPr>
          <p:sp>
            <p:nvSpPr>
              <p:cNvPr id="255" name="Google Shape;255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b="-24769" l="219" r="219" t="-5719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g31b128c1a58_1_111"/>
            <p:cNvGrpSpPr/>
            <p:nvPr/>
          </p:nvGrpSpPr>
          <p:grpSpPr>
            <a:xfrm>
              <a:off x="14049513" y="3602929"/>
              <a:ext cx="2247640" cy="2145287"/>
              <a:chOff x="-156812" y="-5088"/>
              <a:chExt cx="6663624" cy="6360176"/>
            </a:xfrm>
          </p:grpSpPr>
          <p:sp>
            <p:nvSpPr>
              <p:cNvPr id="258" name="Google Shape;258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B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9">
                  <a:alphaModFix/>
                </a:blip>
                <a:stretch>
                  <a:fillRect b="-32988" l="219" r="219" t="-44599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g31b128c1a58_1_111"/>
            <p:cNvGrpSpPr/>
            <p:nvPr/>
          </p:nvGrpSpPr>
          <p:grpSpPr>
            <a:xfrm>
              <a:off x="3822831" y="6763992"/>
              <a:ext cx="2247640" cy="2145287"/>
              <a:chOff x="-156812" y="-5088"/>
              <a:chExt cx="6663624" cy="6360176"/>
            </a:xfrm>
          </p:grpSpPr>
          <p:sp>
            <p:nvSpPr>
              <p:cNvPr id="261" name="Google Shape;261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10">
                  <a:alphaModFix/>
                </a:blip>
                <a:stretch>
                  <a:fillRect b="-16668" l="219" r="219" t="-16659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31b128c1a58_1_111"/>
            <p:cNvGrpSpPr/>
            <p:nvPr/>
          </p:nvGrpSpPr>
          <p:grpSpPr>
            <a:xfrm>
              <a:off x="12299371" y="6763992"/>
              <a:ext cx="2247640" cy="2145287"/>
              <a:chOff x="-156812" y="-5088"/>
              <a:chExt cx="6663624" cy="6360176"/>
            </a:xfrm>
          </p:grpSpPr>
          <p:sp>
            <p:nvSpPr>
              <p:cNvPr id="264" name="Google Shape;264;g31b128c1a58_1_111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31b128c1a58_1_1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11">
                  <a:alphaModFix/>
                </a:blip>
                <a:stretch>
                  <a:fillRect b="-142387" l="-89575" r="-20508" t="-74338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g31b128c1a58_1_111"/>
            <p:cNvSpPr txBox="1"/>
            <p:nvPr/>
          </p:nvSpPr>
          <p:spPr>
            <a:xfrm>
              <a:off x="3234122" y="9059649"/>
              <a:ext cx="34248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(CC)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Esi Butarbutar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C172B4KX1291</a:t>
              </a:r>
              <a:endParaRPr/>
            </a:p>
          </p:txBody>
        </p:sp>
        <p:sp>
          <p:nvSpPr>
            <p:cNvPr id="267" name="Google Shape;267;g31b128c1a58_1_111"/>
            <p:cNvSpPr txBox="1"/>
            <p:nvPr/>
          </p:nvSpPr>
          <p:spPr>
            <a:xfrm>
              <a:off x="1095375" y="5901614"/>
              <a:ext cx="34248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(ML)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Achmad Zahir Wajdi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M123B4KY0062</a:t>
              </a:r>
              <a:endParaRPr/>
            </a:p>
          </p:txBody>
        </p:sp>
        <p:sp>
          <p:nvSpPr>
            <p:cNvPr id="268" name="Google Shape;268;g31b128c1a58_1_111"/>
            <p:cNvSpPr txBox="1"/>
            <p:nvPr/>
          </p:nvSpPr>
          <p:spPr>
            <a:xfrm>
              <a:off x="5079176" y="5901614"/>
              <a:ext cx="39636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(ML)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Muhammad Rakha Almasah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M007B4KY3020</a:t>
              </a:r>
              <a:endParaRPr/>
            </a:p>
          </p:txBody>
        </p:sp>
        <p:sp>
          <p:nvSpPr>
            <p:cNvPr id="269" name="Google Shape;269;g31b128c1a58_1_111"/>
            <p:cNvSpPr txBox="1"/>
            <p:nvPr/>
          </p:nvSpPr>
          <p:spPr>
            <a:xfrm>
              <a:off x="9173342" y="5901614"/>
              <a:ext cx="39636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 (ML)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Muhammad Sulthon Haqiqi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M296B4KY3091</a:t>
              </a:r>
              <a:endParaRPr/>
            </a:p>
          </p:txBody>
        </p:sp>
        <p:sp>
          <p:nvSpPr>
            <p:cNvPr id="270" name="Google Shape;270;g31b128c1a58_1_111"/>
            <p:cNvSpPr txBox="1"/>
            <p:nvPr/>
          </p:nvSpPr>
          <p:spPr>
            <a:xfrm>
              <a:off x="7441920" y="9059649"/>
              <a:ext cx="34248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Mobile Development (MD)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Alvian Rofius Salam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A284B4KY0421</a:t>
              </a:r>
              <a:endParaRPr/>
            </a:p>
          </p:txBody>
        </p:sp>
        <p:sp>
          <p:nvSpPr>
            <p:cNvPr id="271" name="Google Shape;271;g31b128c1a58_1_111"/>
            <p:cNvSpPr txBox="1"/>
            <p:nvPr/>
          </p:nvSpPr>
          <p:spPr>
            <a:xfrm>
              <a:off x="11441166" y="9059649"/>
              <a:ext cx="39636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Mobile Development (MD)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Candra Bagus Ainur Rochman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A284B4KY0895</a:t>
              </a:r>
              <a:endParaRPr/>
            </a:p>
          </p:txBody>
        </p:sp>
        <p:sp>
          <p:nvSpPr>
            <p:cNvPr id="272" name="Google Shape;272;g31b128c1a58_1_111"/>
            <p:cNvSpPr txBox="1"/>
            <p:nvPr/>
          </p:nvSpPr>
          <p:spPr>
            <a:xfrm>
              <a:off x="13537005" y="5901614"/>
              <a:ext cx="3424800" cy="10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 Computing (CC)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Grace Loreta Sianipar</a:t>
              </a:r>
              <a:endParaRPr/>
            </a:p>
            <a:p>
              <a:pPr indent="0" lvl="0" marL="0" marR="0" rtl="0" algn="ctr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49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C172B4KX1642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b41e9ca08_4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72" name="Google Shape;672;g31b41e9ca08_4_0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g31b41e9ca08_4_0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4" name="Google Shape;674;g31b41e9ca08_4_0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75" name="Google Shape;675;g31b41e9ca08_4_0"/>
          <p:cNvSpPr txBox="1"/>
          <p:nvPr/>
        </p:nvSpPr>
        <p:spPr>
          <a:xfrm>
            <a:off x="4732624" y="391271"/>
            <a:ext cx="12525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5" u="none" cap="none" strike="noStrike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Mobile Development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g31b41e9ca08_4_0"/>
          <p:cNvSpPr/>
          <p:nvPr/>
        </p:nvSpPr>
        <p:spPr>
          <a:xfrm>
            <a:off x="16213650" y="0"/>
            <a:ext cx="2076572" cy="1109585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77" name="Google Shape;677;g31b41e9ca08_4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4700" y="4320525"/>
            <a:ext cx="16218600" cy="27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1a24fab023_0_3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683" name="Google Shape;683;g31a24fab023_0_39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4" name="Google Shape;684;g31a24fab023_0_39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5" name="Google Shape;685;g31a24fab023_0_39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686" name="Google Shape;686;g31a24fab023_0_39"/>
          <p:cNvSpPr txBox="1"/>
          <p:nvPr/>
        </p:nvSpPr>
        <p:spPr>
          <a:xfrm>
            <a:off x="47326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Cross-Platform Development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7" name="Google Shape;687;g31a24fab023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47497" y="4833854"/>
            <a:ext cx="2348167" cy="29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31a24fab023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71984" y="4602800"/>
            <a:ext cx="3277040" cy="32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31a24fab023_0_39"/>
          <p:cNvSpPr/>
          <p:nvPr/>
        </p:nvSpPr>
        <p:spPr>
          <a:xfrm>
            <a:off x="2518075" y="4038600"/>
            <a:ext cx="6133305" cy="3277054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90" name="Google Shape;690;g31a24fab023_0_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35274" y="5248645"/>
            <a:ext cx="2497001" cy="249700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31a24fab023_0_39"/>
          <p:cNvSpPr txBox="1"/>
          <p:nvPr/>
        </p:nvSpPr>
        <p:spPr>
          <a:xfrm>
            <a:off x="4042800" y="2301288"/>
            <a:ext cx="112290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Cross-Platform Support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Besides being available on </a:t>
            </a: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developed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Kotlin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StockPred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also </a:t>
            </a: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available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the </a:t>
            </a: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 platform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built using the </a:t>
            </a:r>
            <a:r>
              <a:rPr b="1"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r>
              <a:rPr lang="en-US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framework.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697" name="Google Shape;697;p32"/>
          <p:cNvGrpSpPr/>
          <p:nvPr/>
        </p:nvGrpSpPr>
        <p:grpSpPr>
          <a:xfrm>
            <a:off x="454554" y="-232292"/>
            <a:ext cx="19827135" cy="10751585"/>
            <a:chOff x="0" y="0"/>
            <a:chExt cx="26436180" cy="14335446"/>
          </a:xfrm>
        </p:grpSpPr>
        <p:sp>
          <p:nvSpPr>
            <p:cNvPr id="698" name="Google Shape;698;p32"/>
            <p:cNvSpPr/>
            <p:nvPr/>
          </p:nvSpPr>
          <p:spPr>
            <a:xfrm flipH="1" rot="10800000">
              <a:off x="13562788" y="2364934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11970512"/>
                  </a:moveTo>
                  <a:lnTo>
                    <a:pt x="10504124" y="11970512"/>
                  </a:lnTo>
                  <a:lnTo>
                    <a:pt x="10504124" y="0"/>
                  </a:lnTo>
                  <a:lnTo>
                    <a:pt x="0" y="0"/>
                  </a:lnTo>
                  <a:lnTo>
                    <a:pt x="0" y="11970512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9" name="Google Shape;699;p32"/>
            <p:cNvSpPr/>
            <p:nvPr/>
          </p:nvSpPr>
          <p:spPr>
            <a:xfrm>
              <a:off x="13982970" y="0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0"/>
                  </a:moveTo>
                  <a:lnTo>
                    <a:pt x="10504124" y="0"/>
                  </a:lnTo>
                  <a:lnTo>
                    <a:pt x="10504124" y="11970512"/>
                  </a:lnTo>
                  <a:lnTo>
                    <a:pt x="0" y="11970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00" name="Google Shape;700;p32"/>
            <p:cNvGrpSpPr/>
            <p:nvPr/>
          </p:nvGrpSpPr>
          <p:grpSpPr>
            <a:xfrm>
              <a:off x="15445959" y="2240070"/>
              <a:ext cx="10990221" cy="10667391"/>
              <a:chOff x="-23042" y="66269"/>
              <a:chExt cx="6542159" cy="6349987"/>
            </a:xfrm>
          </p:grpSpPr>
          <p:sp>
            <p:nvSpPr>
              <p:cNvPr id="701" name="Google Shape;701;p3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222" r="222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3" name="Google Shape;703;p32"/>
            <p:cNvSpPr txBox="1"/>
            <p:nvPr/>
          </p:nvSpPr>
          <p:spPr>
            <a:xfrm>
              <a:off x="765528" y="3889071"/>
              <a:ext cx="13217400" cy="38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46">
                  <a:solidFill>
                    <a:srgbClr val="0037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Implementation Visualization</a:t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0" y="840087"/>
              <a:ext cx="2911829" cy="981209"/>
            </a:xfrm>
            <a:custGeom>
              <a:rect b="b" l="l" r="r" t="t"/>
              <a:pathLst>
                <a:path extrusionOk="0" h="981209" w="2911829">
                  <a:moveTo>
                    <a:pt x="0" y="0"/>
                  </a:moveTo>
                  <a:lnTo>
                    <a:pt x="2911829" y="0"/>
                  </a:lnTo>
                  <a:lnTo>
                    <a:pt x="2911829" y="981209"/>
                  </a:lnTo>
                  <a:lnTo>
                    <a:pt x="0" y="981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5" name="Google Shape;705;p32"/>
            <p:cNvSpPr/>
            <p:nvPr/>
          </p:nvSpPr>
          <p:spPr>
            <a:xfrm>
              <a:off x="3260881" y="921930"/>
              <a:ext cx="1837202" cy="978310"/>
            </a:xfrm>
            <a:custGeom>
              <a:rect b="b" l="l" r="r" t="t"/>
              <a:pathLst>
                <a:path extrusionOk="0" h="978310" w="1837202">
                  <a:moveTo>
                    <a:pt x="0" y="0"/>
                  </a:moveTo>
                  <a:lnTo>
                    <a:pt x="1837202" y="0"/>
                  </a:lnTo>
                  <a:lnTo>
                    <a:pt x="1837202" y="978310"/>
                  </a:lnTo>
                  <a:lnTo>
                    <a:pt x="0" y="978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6" name="Google Shape;706;p32"/>
            <p:cNvSpPr/>
            <p:nvPr/>
          </p:nvSpPr>
          <p:spPr>
            <a:xfrm>
              <a:off x="5043429" y="740243"/>
              <a:ext cx="2189058" cy="1231345"/>
            </a:xfrm>
            <a:custGeom>
              <a:rect b="b" l="l" r="r" t="t"/>
              <a:pathLst>
                <a:path extrusionOk="0" h="1231345" w="2189058">
                  <a:moveTo>
                    <a:pt x="0" y="0"/>
                  </a:moveTo>
                  <a:lnTo>
                    <a:pt x="2189059" y="0"/>
                  </a:lnTo>
                  <a:lnTo>
                    <a:pt x="2189059" y="1231345"/>
                  </a:lnTo>
                  <a:lnTo>
                    <a:pt x="0" y="12313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707" name="Google Shape;707;p32"/>
            <p:cNvSpPr txBox="1"/>
            <p:nvPr/>
          </p:nvSpPr>
          <p:spPr>
            <a:xfrm>
              <a:off x="765528" y="8391465"/>
              <a:ext cx="13200900" cy="27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 Outline :</a:t>
              </a:r>
              <a:endParaRPr b="1" i="0" sz="260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0847" lvl="1" marL="561694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Char char="•"/>
              </a:pPr>
              <a:r>
                <a:rPr b="1" lang="en-US" sz="260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 Flow</a:t>
              </a:r>
              <a:endParaRPr>
                <a:solidFill>
                  <a:schemeClr val="dk1"/>
                </a:solidFill>
              </a:endParaRPr>
            </a:p>
            <a:p>
              <a:pPr indent="-280847" lvl="1" marL="561694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Char char="•"/>
              </a:pPr>
              <a:r>
                <a:rPr b="1" lang="en-US" sz="260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Screenshots Android Application with Kotlin</a:t>
              </a:r>
              <a:endParaRPr>
                <a:solidFill>
                  <a:schemeClr val="dk1"/>
                </a:solidFill>
              </a:endParaRPr>
            </a:p>
            <a:p>
              <a:pPr indent="-280847" lvl="1" marL="561694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Char char="•"/>
              </a:pPr>
              <a:r>
                <a:rPr b="1" lang="en-US" sz="260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Screenshots Windows Application with Flutter</a:t>
              </a:r>
              <a:endParaRPr b="1" i="0" sz="260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b2199652f_0_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713" name="Google Shape;713;g31b2199652f_0_20"/>
          <p:cNvGrpSpPr/>
          <p:nvPr/>
        </p:nvGrpSpPr>
        <p:grpSpPr>
          <a:xfrm>
            <a:off x="841830" y="221861"/>
            <a:ext cx="17263935" cy="850235"/>
            <a:chOff x="474595" y="0"/>
            <a:chExt cx="23018580" cy="1133647"/>
          </a:xfrm>
        </p:grpSpPr>
        <p:sp>
          <p:nvSpPr>
            <p:cNvPr id="714" name="Google Shape;714;g31b2199652f_0_20"/>
            <p:cNvSpPr/>
            <p:nvPr/>
          </p:nvSpPr>
          <p:spPr>
            <a:xfrm>
              <a:off x="474595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5" name="Google Shape;715;g31b2199652f_0_20"/>
            <p:cNvSpPr/>
            <p:nvPr/>
          </p:nvSpPr>
          <p:spPr>
            <a:xfrm>
              <a:off x="3323516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2" y="0"/>
                  </a:lnTo>
                  <a:lnTo>
                    <a:pt x="1605102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6" name="Google Shape;716;g31b2199652f_0_20"/>
            <p:cNvSpPr/>
            <p:nvPr/>
          </p:nvSpPr>
          <p:spPr>
            <a:xfrm>
              <a:off x="4880869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717" name="Google Shape;717;g31b2199652f_0_20"/>
            <p:cNvSpPr txBox="1"/>
            <p:nvPr/>
          </p:nvSpPr>
          <p:spPr>
            <a:xfrm>
              <a:off x="6793375" y="174247"/>
              <a:ext cx="166998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6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 Flow</a:t>
              </a:r>
              <a:endParaRPr/>
            </a:p>
          </p:txBody>
        </p:sp>
      </p:grpSp>
      <p:pic>
        <p:nvPicPr>
          <p:cNvPr id="718" name="Google Shape;718;g31b2199652f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3913" y="1862449"/>
            <a:ext cx="15787376" cy="73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a7ab1a060_3_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724" name="Google Shape;724;g31a7ab1a060_3_19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5" name="Google Shape;725;g31a7ab1a060_3_19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6" name="Google Shape;726;g31a7ab1a060_3_19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727" name="Google Shape;727;g31a7ab1a060_3_19"/>
          <p:cNvSpPr txBox="1"/>
          <p:nvPr/>
        </p:nvSpPr>
        <p:spPr>
          <a:xfrm>
            <a:off x="4732624" y="391271"/>
            <a:ext cx="12525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Android Application with Kotlin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g31a7ab1a060_3_19"/>
          <p:cNvSpPr/>
          <p:nvPr/>
        </p:nvSpPr>
        <p:spPr>
          <a:xfrm>
            <a:off x="16213650" y="0"/>
            <a:ext cx="2076572" cy="1109585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9" name="Google Shape;729;g31a7ab1a060_3_19"/>
          <p:cNvSpPr txBox="1"/>
          <p:nvPr/>
        </p:nvSpPr>
        <p:spPr>
          <a:xfrm>
            <a:off x="4171000" y="1594388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 Menu</a:t>
            </a:r>
            <a:endParaRPr/>
          </a:p>
        </p:txBody>
      </p:sp>
      <p:sp>
        <p:nvSpPr>
          <p:cNvPr id="730" name="Google Shape;730;g31a7ab1a060_3_19"/>
          <p:cNvSpPr txBox="1"/>
          <p:nvPr/>
        </p:nvSpPr>
        <p:spPr>
          <a:xfrm>
            <a:off x="10872275" y="1594400"/>
            <a:ext cx="515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Stock Details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1" name="Google Shape;731;g31a7ab1a060_3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0677" y="2179400"/>
            <a:ext cx="4747846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31a7ab1a060_3_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74752" y="2269175"/>
            <a:ext cx="4747846" cy="77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a9de2cdae_0_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738" name="Google Shape;738;g31a9de2cdae_0_11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9" name="Google Shape;739;g31a9de2cdae_0_11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0" name="Google Shape;740;g31a9de2cdae_0_11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741" name="Google Shape;741;g31a9de2cdae_0_11"/>
          <p:cNvSpPr txBox="1"/>
          <p:nvPr/>
        </p:nvSpPr>
        <p:spPr>
          <a:xfrm>
            <a:off x="4732624" y="391271"/>
            <a:ext cx="12525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Android Application with Kotlin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g31a9de2cdae_0_11"/>
          <p:cNvSpPr/>
          <p:nvPr/>
        </p:nvSpPr>
        <p:spPr>
          <a:xfrm>
            <a:off x="16213650" y="0"/>
            <a:ext cx="2076572" cy="1109585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3" name="Google Shape;743;g31a9de2cdae_0_11"/>
          <p:cNvSpPr txBox="1"/>
          <p:nvPr/>
        </p:nvSpPr>
        <p:spPr>
          <a:xfrm>
            <a:off x="3982615" y="1619375"/>
            <a:ext cx="299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</a:t>
            </a: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Menu</a:t>
            </a:r>
            <a:endParaRPr/>
          </a:p>
        </p:txBody>
      </p:sp>
      <p:sp>
        <p:nvSpPr>
          <p:cNvPr id="744" name="Google Shape;744;g31a9de2cdae_0_11"/>
          <p:cNvSpPr txBox="1"/>
          <p:nvPr/>
        </p:nvSpPr>
        <p:spPr>
          <a:xfrm>
            <a:off x="12086700" y="1619375"/>
            <a:ext cx="270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Result</a:t>
            </a:r>
            <a:endParaRPr/>
          </a:p>
        </p:txBody>
      </p:sp>
      <p:pic>
        <p:nvPicPr>
          <p:cNvPr id="745" name="Google Shape;745;g31a9de2cdae_0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8552" y="2204375"/>
            <a:ext cx="4747846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1a9de2cdae_0_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66077" y="2204375"/>
            <a:ext cx="4747846" cy="77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1a7ab1a060_3_3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752" name="Google Shape;752;g31a7ab1a060_3_33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3" name="Google Shape;753;g31a7ab1a060_3_33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4" name="Google Shape;754;g31a7ab1a060_3_33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755" name="Google Shape;755;g31a7ab1a060_3_33"/>
          <p:cNvSpPr txBox="1"/>
          <p:nvPr/>
        </p:nvSpPr>
        <p:spPr>
          <a:xfrm>
            <a:off x="47326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Windows Application with Flutter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g31a7ab1a060_3_33"/>
          <p:cNvSpPr txBox="1"/>
          <p:nvPr/>
        </p:nvSpPr>
        <p:spPr>
          <a:xfrm>
            <a:off x="11780775" y="3672275"/>
            <a:ext cx="566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use the Windows version of the application?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AutoNum type="arabicPeriod"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Extract the RAR file StockPredWindows.rar 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AutoNum type="arabicPeriod"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Click on stock_pred.exe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7" name="Google Shape;757;g31a7ab1a060_3_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2878" y="5694175"/>
            <a:ext cx="9667600" cy="24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1a7ab1a060_3_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2875" y="2301721"/>
            <a:ext cx="8084500" cy="27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31a7ab1a060_3_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96825" y="86475"/>
            <a:ext cx="1533950" cy="15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1a7ab1a060_4_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765" name="Google Shape;765;g31a7ab1a060_4_4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6" name="Google Shape;766;g31a7ab1a060_4_4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7" name="Google Shape;767;g31a7ab1a060_4_4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768" name="Google Shape;768;g31a7ab1a060_4_4"/>
          <p:cNvSpPr txBox="1"/>
          <p:nvPr/>
        </p:nvSpPr>
        <p:spPr>
          <a:xfrm>
            <a:off x="47326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Windows Application with Flutter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9" name="Google Shape;769;g31a7ab1a060_4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8925" y="1815050"/>
            <a:ext cx="5892650" cy="79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31a7ab1a060_4_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44887" y="1816800"/>
            <a:ext cx="5888736" cy="797356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31a7ab1a060_4_4"/>
          <p:cNvSpPr txBox="1"/>
          <p:nvPr/>
        </p:nvSpPr>
        <p:spPr>
          <a:xfrm>
            <a:off x="3473225" y="1093863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 Menu</a:t>
            </a:r>
            <a:endParaRPr/>
          </a:p>
        </p:txBody>
      </p:sp>
      <p:sp>
        <p:nvSpPr>
          <p:cNvPr id="772" name="Google Shape;772;g31a7ab1a060_4_4"/>
          <p:cNvSpPr txBox="1"/>
          <p:nvPr/>
        </p:nvSpPr>
        <p:spPr>
          <a:xfrm>
            <a:off x="11221825" y="1094725"/>
            <a:ext cx="530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Stock Information Details</a:t>
            </a:r>
            <a:endParaRPr/>
          </a:p>
        </p:txBody>
      </p:sp>
      <p:pic>
        <p:nvPicPr>
          <p:cNvPr id="773" name="Google Shape;773;g31a7ab1a060_4_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96825" y="86475"/>
            <a:ext cx="1533950" cy="15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a7ab1a060_4_4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779" name="Google Shape;779;g31a7ab1a060_4_44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0" name="Google Shape;780;g31a7ab1a060_4_44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1" name="Google Shape;781;g31a7ab1a060_4_44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782" name="Google Shape;782;g31a7ab1a060_4_44"/>
          <p:cNvSpPr txBox="1"/>
          <p:nvPr/>
        </p:nvSpPr>
        <p:spPr>
          <a:xfrm>
            <a:off x="47326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Windows Application with Flutter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g31a7ab1a060_4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1650" y="1833563"/>
            <a:ext cx="5888736" cy="797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31a7ab1a060_4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29575" y="1798875"/>
            <a:ext cx="5888736" cy="797356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31a7ab1a060_4_44"/>
          <p:cNvSpPr txBox="1"/>
          <p:nvPr/>
        </p:nvSpPr>
        <p:spPr>
          <a:xfrm>
            <a:off x="3016025" y="1093875"/>
            <a:ext cx="326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Menu</a:t>
            </a:r>
            <a:endParaRPr/>
          </a:p>
        </p:txBody>
      </p:sp>
      <p:sp>
        <p:nvSpPr>
          <p:cNvPr id="786" name="Google Shape;786;g31a7ab1a060_4_44"/>
          <p:cNvSpPr txBox="1"/>
          <p:nvPr/>
        </p:nvSpPr>
        <p:spPr>
          <a:xfrm>
            <a:off x="11511075" y="1093875"/>
            <a:ext cx="475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Prediction Results</a:t>
            </a:r>
            <a:endParaRPr/>
          </a:p>
        </p:txBody>
      </p:sp>
      <p:pic>
        <p:nvPicPr>
          <p:cNvPr id="787" name="Google Shape;787;g31a7ab1a060_4_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96825" y="86475"/>
            <a:ext cx="1533950" cy="15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1b2199652f_0_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793" name="Google Shape;793;g31b2199652f_0_2"/>
          <p:cNvGrpSpPr/>
          <p:nvPr/>
        </p:nvGrpSpPr>
        <p:grpSpPr>
          <a:xfrm>
            <a:off x="454554" y="-232292"/>
            <a:ext cx="19827099" cy="10751585"/>
            <a:chOff x="0" y="0"/>
            <a:chExt cx="26436132" cy="14335446"/>
          </a:xfrm>
        </p:grpSpPr>
        <p:sp>
          <p:nvSpPr>
            <p:cNvPr id="794" name="Google Shape;794;g31b2199652f_0_2"/>
            <p:cNvSpPr/>
            <p:nvPr/>
          </p:nvSpPr>
          <p:spPr>
            <a:xfrm flipH="1" rot="10800000">
              <a:off x="13562788" y="2364934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11970512"/>
                  </a:moveTo>
                  <a:lnTo>
                    <a:pt x="10504124" y="11970512"/>
                  </a:lnTo>
                  <a:lnTo>
                    <a:pt x="10504124" y="0"/>
                  </a:lnTo>
                  <a:lnTo>
                    <a:pt x="0" y="0"/>
                  </a:lnTo>
                  <a:lnTo>
                    <a:pt x="0" y="11970512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95" name="Google Shape;795;g31b2199652f_0_2"/>
            <p:cNvSpPr/>
            <p:nvPr/>
          </p:nvSpPr>
          <p:spPr>
            <a:xfrm>
              <a:off x="13982970" y="0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0"/>
                  </a:moveTo>
                  <a:lnTo>
                    <a:pt x="10504124" y="0"/>
                  </a:lnTo>
                  <a:lnTo>
                    <a:pt x="10504124" y="11970512"/>
                  </a:lnTo>
                  <a:lnTo>
                    <a:pt x="0" y="11970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96" name="Google Shape;796;g31b2199652f_0_2"/>
            <p:cNvGrpSpPr/>
            <p:nvPr/>
          </p:nvGrpSpPr>
          <p:grpSpPr>
            <a:xfrm>
              <a:off x="15445959" y="2240069"/>
              <a:ext cx="10990173" cy="10667343"/>
              <a:chOff x="-23042" y="66269"/>
              <a:chExt cx="6542159" cy="6349987"/>
            </a:xfrm>
          </p:grpSpPr>
          <p:sp>
            <p:nvSpPr>
              <p:cNvPr id="797" name="Google Shape;797;g31b2199652f_0_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219" r="219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g31b2199652f_0_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9" name="Google Shape;799;g31b2199652f_0_2"/>
            <p:cNvSpPr txBox="1"/>
            <p:nvPr/>
          </p:nvSpPr>
          <p:spPr>
            <a:xfrm>
              <a:off x="765528" y="5717871"/>
              <a:ext cx="13217400" cy="18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46">
                  <a:solidFill>
                    <a:srgbClr val="0037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Video Demo</a:t>
              </a:r>
              <a:endParaRPr/>
            </a:p>
          </p:txBody>
        </p:sp>
        <p:sp>
          <p:nvSpPr>
            <p:cNvPr id="800" name="Google Shape;800;g31b2199652f_0_2"/>
            <p:cNvSpPr/>
            <p:nvPr/>
          </p:nvSpPr>
          <p:spPr>
            <a:xfrm>
              <a:off x="0" y="840087"/>
              <a:ext cx="2911829" cy="981209"/>
            </a:xfrm>
            <a:custGeom>
              <a:rect b="b" l="l" r="r" t="t"/>
              <a:pathLst>
                <a:path extrusionOk="0" h="981209" w="2911829">
                  <a:moveTo>
                    <a:pt x="0" y="0"/>
                  </a:moveTo>
                  <a:lnTo>
                    <a:pt x="2911829" y="0"/>
                  </a:lnTo>
                  <a:lnTo>
                    <a:pt x="2911829" y="981209"/>
                  </a:lnTo>
                  <a:lnTo>
                    <a:pt x="0" y="981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01" name="Google Shape;801;g31b2199652f_0_2"/>
            <p:cNvSpPr/>
            <p:nvPr/>
          </p:nvSpPr>
          <p:spPr>
            <a:xfrm>
              <a:off x="3260881" y="921930"/>
              <a:ext cx="1837202" cy="978310"/>
            </a:xfrm>
            <a:custGeom>
              <a:rect b="b" l="l" r="r" t="t"/>
              <a:pathLst>
                <a:path extrusionOk="0" h="978310" w="1837202">
                  <a:moveTo>
                    <a:pt x="0" y="0"/>
                  </a:moveTo>
                  <a:lnTo>
                    <a:pt x="1837202" y="0"/>
                  </a:lnTo>
                  <a:lnTo>
                    <a:pt x="1837202" y="978310"/>
                  </a:lnTo>
                  <a:lnTo>
                    <a:pt x="0" y="978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02" name="Google Shape;802;g31b2199652f_0_2"/>
            <p:cNvSpPr/>
            <p:nvPr/>
          </p:nvSpPr>
          <p:spPr>
            <a:xfrm>
              <a:off x="5043429" y="740243"/>
              <a:ext cx="2189058" cy="1231345"/>
            </a:xfrm>
            <a:custGeom>
              <a:rect b="b" l="l" r="r" t="t"/>
              <a:pathLst>
                <a:path extrusionOk="0" h="1231345" w="2189058">
                  <a:moveTo>
                    <a:pt x="0" y="0"/>
                  </a:moveTo>
                  <a:lnTo>
                    <a:pt x="2189059" y="0"/>
                  </a:lnTo>
                  <a:lnTo>
                    <a:pt x="2189059" y="1231345"/>
                  </a:lnTo>
                  <a:lnTo>
                    <a:pt x="0" y="12313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803" name="Google Shape;803;g31b2199652f_0_2"/>
            <p:cNvSpPr txBox="1"/>
            <p:nvPr/>
          </p:nvSpPr>
          <p:spPr>
            <a:xfrm>
              <a:off x="765528" y="7883465"/>
              <a:ext cx="13200900" cy="42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 Outline :</a:t>
              </a:r>
              <a:endParaRPr b="1" sz="260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0847" lvl="1" marL="561694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Char char="•"/>
              </a:pPr>
              <a:r>
                <a:rPr b="1" lang="en-US" sz="260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Android Application with Kotlin - Demo App</a:t>
              </a:r>
              <a:endParaRPr>
                <a:solidFill>
                  <a:schemeClr val="dk1"/>
                </a:solidFill>
              </a:endParaRPr>
            </a:p>
            <a:p>
              <a:pPr indent="-280847" lvl="1" marL="561694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Char char="•"/>
              </a:pPr>
              <a:r>
                <a:rPr b="1" lang="en-US" sz="260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Windows Application with Flutter - Demo App</a:t>
              </a:r>
              <a:endParaRPr b="1" sz="260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280847" lvl="1" marL="561694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Font typeface="Montserrat"/>
                <a:buChar char="•"/>
              </a:pPr>
              <a:r>
                <a:rPr b="1" lang="en-US" sz="260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Download App</a:t>
              </a:r>
              <a:endParaRPr b="1" sz="260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60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115684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Font typeface="Arial"/>
                <a:buNone/>
              </a:pPr>
              <a:r>
                <a:t/>
              </a:r>
              <a:endParaRPr b="1" i="0" sz="260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"/>
          <p:cNvGrpSpPr/>
          <p:nvPr/>
        </p:nvGrpSpPr>
        <p:grpSpPr>
          <a:xfrm>
            <a:off x="-1652410" y="-1927510"/>
            <a:ext cx="19940410" cy="13611840"/>
            <a:chOff x="-1652410" y="-1927510"/>
            <a:chExt cx="19940410" cy="13611840"/>
          </a:xfrm>
        </p:grpSpPr>
        <p:sp>
          <p:nvSpPr>
            <p:cNvPr id="278" name="Google Shape;278;p3"/>
            <p:cNvSpPr/>
            <p:nvPr/>
          </p:nvSpPr>
          <p:spPr>
            <a:xfrm>
              <a:off x="0" y="0"/>
              <a:ext cx="18288000" cy="10287000"/>
            </a:xfrm>
            <a:custGeom>
              <a:rect b="b" l="l" r="r" t="t"/>
              <a:pathLst>
                <a:path extrusionOk="0" h="10287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19" l="0" r="0" t="-9220"/>
              </a:stretch>
            </a:blipFill>
            <a:ln>
              <a:noFill/>
            </a:ln>
          </p:spPr>
        </p:sp>
        <p:grpSp>
          <p:nvGrpSpPr>
            <p:cNvPr id="279" name="Google Shape;279;p3"/>
            <p:cNvGrpSpPr/>
            <p:nvPr/>
          </p:nvGrpSpPr>
          <p:grpSpPr>
            <a:xfrm>
              <a:off x="-1652410" y="-1927510"/>
              <a:ext cx="19287662" cy="13611840"/>
              <a:chOff x="0" y="0"/>
              <a:chExt cx="25716882" cy="18149119"/>
            </a:xfrm>
          </p:grpSpPr>
          <p:sp>
            <p:nvSpPr>
              <p:cNvPr id="280" name="Google Shape;280;p3"/>
              <p:cNvSpPr txBox="1"/>
              <p:nvPr/>
            </p:nvSpPr>
            <p:spPr>
              <a:xfrm>
                <a:off x="4412747" y="4074963"/>
                <a:ext cx="19965000" cy="17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299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8314" u="none" cap="none" strike="noStrike">
                    <a:solidFill>
                      <a:srgbClr val="00357B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Outline</a:t>
                </a:r>
                <a:endParaRPr/>
              </a:p>
            </p:txBody>
          </p:sp>
          <p:sp>
            <p:nvSpPr>
              <p:cNvPr id="281" name="Google Shape;281;p3"/>
              <p:cNvSpPr txBox="1"/>
              <p:nvPr/>
            </p:nvSpPr>
            <p:spPr>
              <a:xfrm>
                <a:off x="3574813" y="6217948"/>
                <a:ext cx="21483300" cy="841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390829" lvl="1" marL="781659" marR="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20"/>
                  <a:buFont typeface="Arial"/>
                  <a:buChar char="•"/>
                </a:pPr>
                <a:r>
                  <a:rPr b="1" lang="en-US" sz="3620">
                    <a:latin typeface="Montserrat"/>
                    <a:ea typeface="Montserrat"/>
                    <a:cs typeface="Montserrat"/>
                    <a:sym typeface="Montserrat"/>
                  </a:rPr>
                  <a:t>Problem Statement &amp; Solution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90829" lvl="1" marL="781659" marR="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SzPts val="3620"/>
                  <a:buFont typeface="Montserrat"/>
                  <a:buChar char="•"/>
                </a:pPr>
                <a:r>
                  <a:rPr b="1" lang="en-US" sz="3620">
                    <a:latin typeface="Montserrat"/>
                    <a:ea typeface="Montserrat"/>
                    <a:cs typeface="Montserrat"/>
                    <a:sym typeface="Montserrat"/>
                  </a:rPr>
                  <a:t>Technology Overview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90829" lvl="1" marL="781659" marR="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SzPts val="3620"/>
                  <a:buFont typeface="Montserrat"/>
                  <a:buChar char="•"/>
                </a:pPr>
                <a:r>
                  <a:rPr b="1" lang="en-US" sz="3620">
                    <a:latin typeface="Montserrat"/>
                    <a:ea typeface="Montserrat"/>
                    <a:cs typeface="Montserrat"/>
                    <a:sym typeface="Montserrat"/>
                  </a:rPr>
                  <a:t>Implementation Visualization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90829" lvl="1" marL="781659" marR="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SzPts val="3620"/>
                  <a:buFont typeface="Montserrat"/>
                  <a:buChar char="•"/>
                </a:pPr>
                <a:r>
                  <a:rPr b="1" lang="en-US" sz="3620">
                    <a:latin typeface="Montserrat"/>
                    <a:ea typeface="Montserrat"/>
                    <a:cs typeface="Montserrat"/>
                    <a:sym typeface="Montserrat"/>
                  </a:rPr>
                  <a:t>Video Demo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458469" lvl="1" marL="91440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SzPts val="3620"/>
                  <a:buFont typeface="Montserrat"/>
                  <a:buChar char="•"/>
                </a:pPr>
                <a:r>
                  <a:rPr b="1" lang="en-US" sz="362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Impact Result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90829" lvl="1" marL="781659" marR="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SzPts val="3620"/>
                  <a:buFont typeface="Montserrat"/>
                  <a:buChar char="•"/>
                </a:pPr>
                <a:r>
                  <a:rPr b="1" lang="en-US" sz="3620">
                    <a:latin typeface="Montserrat"/>
                    <a:ea typeface="Montserrat"/>
                    <a:cs typeface="Montserrat"/>
                    <a:sym typeface="Montserrat"/>
                  </a:rPr>
                  <a:t>Documentation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90829" lvl="1" marL="781659" marR="0" rtl="0" algn="l">
                  <a:lnSpc>
                    <a:spcPct val="172016"/>
                  </a:lnSpc>
                  <a:spcBef>
                    <a:spcPts val="0"/>
                  </a:spcBef>
                  <a:spcAft>
                    <a:spcPts val="0"/>
                  </a:spcAft>
                  <a:buSzPts val="3620"/>
                  <a:buFont typeface="Montserrat"/>
                  <a:buChar char="•"/>
                </a:pPr>
                <a:r>
                  <a:rPr b="1" lang="en-US" sz="3620">
                    <a:latin typeface="Montserrat"/>
                    <a:ea typeface="Montserrat"/>
                    <a:cs typeface="Montserrat"/>
                    <a:sym typeface="Montserrat"/>
                  </a:rPr>
                  <a:t>Plan a local deployment on your project</a:t>
                </a:r>
                <a:endParaRPr b="1" sz="362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282" name="Google Shape;282;p3"/>
              <p:cNvGrpSpPr/>
              <p:nvPr/>
            </p:nvGrpSpPr>
            <p:grpSpPr>
              <a:xfrm>
                <a:off x="3078694" y="14413143"/>
                <a:ext cx="1002539" cy="1002539"/>
                <a:chOff x="0" y="0"/>
                <a:chExt cx="812800" cy="812800"/>
              </a:xfrm>
            </p:grpSpPr>
            <p:sp>
              <p:nvSpPr>
                <p:cNvPr id="283" name="Google Shape;283;p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" name="Google Shape;285;p3"/>
              <p:cNvGrpSpPr/>
              <p:nvPr/>
            </p:nvGrpSpPr>
            <p:grpSpPr>
              <a:xfrm>
                <a:off x="15663829" y="0"/>
                <a:ext cx="3440343" cy="3440343"/>
                <a:chOff x="0" y="0"/>
                <a:chExt cx="812800" cy="812800"/>
              </a:xfrm>
            </p:grpSpPr>
            <p:sp>
              <p:nvSpPr>
                <p:cNvPr id="286" name="Google Shape;286;p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8" name="Google Shape;288;p3"/>
              <p:cNvGrpSpPr/>
              <p:nvPr/>
            </p:nvGrpSpPr>
            <p:grpSpPr>
              <a:xfrm>
                <a:off x="6196710" y="15070425"/>
                <a:ext cx="3078694" cy="3078694"/>
                <a:chOff x="0" y="0"/>
                <a:chExt cx="812800" cy="812800"/>
              </a:xfrm>
            </p:grpSpPr>
            <p:sp>
              <p:nvSpPr>
                <p:cNvPr id="289" name="Google Shape;289;p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1" name="Google Shape;291;p3"/>
              <p:cNvGrpSpPr/>
              <p:nvPr/>
            </p:nvGrpSpPr>
            <p:grpSpPr>
              <a:xfrm>
                <a:off x="24714343" y="2939073"/>
                <a:ext cx="1002539" cy="1002539"/>
                <a:chOff x="0" y="0"/>
                <a:chExt cx="812800" cy="812800"/>
              </a:xfrm>
            </p:grpSpPr>
            <p:sp>
              <p:nvSpPr>
                <p:cNvPr id="292" name="Google Shape;292;p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4" name="Google Shape;294;p3"/>
              <p:cNvGrpSpPr/>
              <p:nvPr/>
            </p:nvGrpSpPr>
            <p:grpSpPr>
              <a:xfrm>
                <a:off x="24714343" y="15283473"/>
                <a:ext cx="1002539" cy="1002539"/>
                <a:chOff x="0" y="0"/>
                <a:chExt cx="812800" cy="812800"/>
              </a:xfrm>
            </p:grpSpPr>
            <p:sp>
              <p:nvSpPr>
                <p:cNvPr id="295" name="Google Shape;295;p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7" name="Google Shape;297;p3"/>
              <p:cNvGrpSpPr/>
              <p:nvPr/>
            </p:nvGrpSpPr>
            <p:grpSpPr>
              <a:xfrm>
                <a:off x="0" y="2430392"/>
                <a:ext cx="3078694" cy="3078694"/>
                <a:chOff x="0" y="0"/>
                <a:chExt cx="812800" cy="812800"/>
              </a:xfrm>
            </p:grpSpPr>
            <p:sp>
              <p:nvSpPr>
                <p:cNvPr id="298" name="Google Shape;298;p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rect b="b" l="l" r="r" t="t"/>
                  <a:pathLst>
                    <a:path extrusionOk="0" h="812800" w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780"/>
                    </a:gs>
                    <a:gs pos="100000">
                      <a:srgbClr val="011F47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7550" lIns="67550" spcFirstLastPara="1" rIns="67550" wrap="square" tIns="67550">
                  <a:noAutofit/>
                </a:bodyPr>
                <a:lstStyle/>
                <a:p>
                  <a:pPr indent="0" lvl="0" marL="0" marR="0" rtl="0" algn="ctr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0" name="Google Shape;300;p3"/>
              <p:cNvSpPr/>
              <p:nvPr/>
            </p:nvSpPr>
            <p:spPr>
              <a:xfrm>
                <a:off x="3325652" y="2953058"/>
                <a:ext cx="2543966" cy="857249"/>
              </a:xfrm>
              <a:custGeom>
                <a:rect b="b" l="l" r="r" t="t"/>
                <a:pathLst>
                  <a:path extrusionOk="0" h="857249" w="2543966">
                    <a:moveTo>
                      <a:pt x="0" y="0"/>
                    </a:moveTo>
                    <a:lnTo>
                      <a:pt x="2543967" y="0"/>
                    </a:lnTo>
                    <a:lnTo>
                      <a:pt x="2543967" y="857249"/>
                    </a:lnTo>
                    <a:lnTo>
                      <a:pt x="0" y="85724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301" name="Google Shape;301;p3"/>
              <p:cNvSpPr/>
              <p:nvPr/>
            </p:nvSpPr>
            <p:spPr>
              <a:xfrm>
                <a:off x="6174574" y="3024562"/>
                <a:ext cx="1605101" cy="854716"/>
              </a:xfrm>
              <a:custGeom>
                <a:rect b="b" l="l" r="r" t="t"/>
                <a:pathLst>
                  <a:path extrusionOk="0" h="854716" w="1605101">
                    <a:moveTo>
                      <a:pt x="0" y="0"/>
                    </a:moveTo>
                    <a:lnTo>
                      <a:pt x="1605101" y="0"/>
                    </a:lnTo>
                    <a:lnTo>
                      <a:pt x="1605101" y="854716"/>
                    </a:lnTo>
                    <a:lnTo>
                      <a:pt x="0" y="85471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302" name="Google Shape;302;p3"/>
              <p:cNvSpPr/>
              <p:nvPr/>
            </p:nvSpPr>
            <p:spPr>
              <a:xfrm>
                <a:off x="7731926" y="2865828"/>
                <a:ext cx="1912506" cy="1075785"/>
              </a:xfrm>
              <a:custGeom>
                <a:rect b="b" l="l" r="r" t="t"/>
                <a:pathLst>
                  <a:path extrusionOk="0" h="1075785" w="1912506">
                    <a:moveTo>
                      <a:pt x="0" y="0"/>
                    </a:moveTo>
                    <a:lnTo>
                      <a:pt x="1912507" y="0"/>
                    </a:lnTo>
                    <a:lnTo>
                      <a:pt x="1912507" y="1075785"/>
                    </a:lnTo>
                    <a:lnTo>
                      <a:pt x="0" y="107578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-38883" l="0" r="0" t="-38885"/>
                </a:stretch>
              </a:blipFill>
              <a:ln>
                <a:noFill/>
              </a:ln>
            </p:spPr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1a9de2cdae_0_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809" name="Google Shape;809;g31a9de2cdae_0_30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0" name="Google Shape;810;g31a9de2cdae_0_30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g31a9de2cdae_0_30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812" name="Google Shape;812;g31a9de2cdae_0_30"/>
          <p:cNvSpPr txBox="1"/>
          <p:nvPr/>
        </p:nvSpPr>
        <p:spPr>
          <a:xfrm>
            <a:off x="4732624" y="315071"/>
            <a:ext cx="12525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Android Application with Kotlin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g31a9de2cdae_0_30"/>
          <p:cNvSpPr/>
          <p:nvPr/>
        </p:nvSpPr>
        <p:spPr>
          <a:xfrm>
            <a:off x="16213650" y="0"/>
            <a:ext cx="2076572" cy="1109585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14" name="Google Shape;814;g31a9de2cdae_0_30" title="WhatsApp Video 2024-12-01 at 13.47.31_8fbcbab4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24250" y="1029325"/>
            <a:ext cx="4221050" cy="9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31a9de2cdae_0_30"/>
          <p:cNvSpPr txBox="1"/>
          <p:nvPr/>
        </p:nvSpPr>
        <p:spPr>
          <a:xfrm>
            <a:off x="3513000" y="4681875"/>
            <a:ext cx="326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 App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a7ab1a060_4_6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821" name="Google Shape;821;g31a7ab1a060_4_69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2" name="Google Shape;822;g31a7ab1a060_4_69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3" name="Google Shape;823;g31a7ab1a060_4_69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824" name="Google Shape;824;g31a7ab1a060_4_69"/>
          <p:cNvSpPr txBox="1"/>
          <p:nvPr/>
        </p:nvSpPr>
        <p:spPr>
          <a:xfrm>
            <a:off x="47326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Windows Application with Flutter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5" name="Google Shape;825;g31a7ab1a060_4_69"/>
          <p:cNvSpPr txBox="1"/>
          <p:nvPr/>
        </p:nvSpPr>
        <p:spPr>
          <a:xfrm>
            <a:off x="6160250" y="4261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g31a7ab1a060_4_69" title="Demo Windows App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8900" y="1236700"/>
            <a:ext cx="13918025" cy="86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31a7ab1a060_4_69"/>
          <p:cNvSpPr txBox="1"/>
          <p:nvPr/>
        </p:nvSpPr>
        <p:spPr>
          <a:xfrm>
            <a:off x="-305100" y="5124125"/>
            <a:ext cx="326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 App</a:t>
            </a:r>
            <a:endParaRPr/>
          </a:p>
        </p:txBody>
      </p:sp>
      <p:pic>
        <p:nvPicPr>
          <p:cNvPr id="828" name="Google Shape;828;g31a7ab1a060_4_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96825" y="86475"/>
            <a:ext cx="1533950" cy="15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a821b52a4_2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834" name="Google Shape;834;g31a821b52a4_2_0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5" name="Google Shape;835;g31a821b52a4_2_0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6" name="Google Shape;836;g31a821b52a4_2_0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837" name="Google Shape;837;g31a821b52a4_2_0"/>
          <p:cNvSpPr txBox="1"/>
          <p:nvPr/>
        </p:nvSpPr>
        <p:spPr>
          <a:xfrm>
            <a:off x="45040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Download Application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8" name="Google Shape;838;g31a821b52a4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83600" y="1250250"/>
            <a:ext cx="1551350" cy="19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31a821b52a4_2_0"/>
          <p:cNvSpPr txBox="1"/>
          <p:nvPr/>
        </p:nvSpPr>
        <p:spPr>
          <a:xfrm>
            <a:off x="7812350" y="5043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Scan Here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1a821b52a4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36400" y="1097601"/>
            <a:ext cx="2165025" cy="21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1a821b52a4_2_0"/>
          <p:cNvSpPr/>
          <p:nvPr/>
        </p:nvSpPr>
        <p:spPr>
          <a:xfrm>
            <a:off x="1866050" y="700425"/>
            <a:ext cx="3811994" cy="2036228"/>
          </a:xfrm>
          <a:custGeom>
            <a:rect b="b" l="l" r="r" t="t"/>
            <a:pathLst>
              <a:path extrusionOk="0" h="1590803" w="2966532">
                <a:moveTo>
                  <a:pt x="0" y="0"/>
                </a:moveTo>
                <a:lnTo>
                  <a:pt x="2966531" y="0"/>
                </a:lnTo>
                <a:lnTo>
                  <a:pt x="2966531" y="1590803"/>
                </a:lnTo>
                <a:lnTo>
                  <a:pt x="0" y="1590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42" name="Google Shape;842;g31a821b52a4_2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500" y="1384938"/>
            <a:ext cx="1551350" cy="15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31a821b52a4_2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72550" y="3679825"/>
            <a:ext cx="4657825" cy="46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31a821b52a4_2_0"/>
          <p:cNvSpPr txBox="1"/>
          <p:nvPr/>
        </p:nvSpPr>
        <p:spPr>
          <a:xfrm>
            <a:off x="13272550" y="8531850"/>
            <a:ext cx="4657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https://storage.googleapis.com/stockpredbangkit22024/StockPredWindows.rar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45" name="Google Shape;845;g31a821b52a4_2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5900" y="3648950"/>
            <a:ext cx="4654295" cy="465429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g31a821b52a4_2_0"/>
          <p:cNvSpPr txBox="1"/>
          <p:nvPr/>
        </p:nvSpPr>
        <p:spPr>
          <a:xfrm>
            <a:off x="775750" y="8531850"/>
            <a:ext cx="4657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https://storage.googleapis.com/stockpredbangkit22024/StockPredAndroid.apk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b2199652f_0_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852" name="Google Shape;852;g31b2199652f_0_35"/>
          <p:cNvGrpSpPr/>
          <p:nvPr/>
        </p:nvGrpSpPr>
        <p:grpSpPr>
          <a:xfrm>
            <a:off x="454554" y="-232292"/>
            <a:ext cx="19827099" cy="10751585"/>
            <a:chOff x="0" y="0"/>
            <a:chExt cx="26436132" cy="14335446"/>
          </a:xfrm>
        </p:grpSpPr>
        <p:sp>
          <p:nvSpPr>
            <p:cNvPr id="853" name="Google Shape;853;g31b2199652f_0_35"/>
            <p:cNvSpPr/>
            <p:nvPr/>
          </p:nvSpPr>
          <p:spPr>
            <a:xfrm flipH="1" rot="10800000">
              <a:off x="13562788" y="2364934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11970512"/>
                  </a:moveTo>
                  <a:lnTo>
                    <a:pt x="10504124" y="11970512"/>
                  </a:lnTo>
                  <a:lnTo>
                    <a:pt x="10504124" y="0"/>
                  </a:lnTo>
                  <a:lnTo>
                    <a:pt x="0" y="0"/>
                  </a:lnTo>
                  <a:lnTo>
                    <a:pt x="0" y="11970512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54" name="Google Shape;854;g31b2199652f_0_35"/>
            <p:cNvSpPr/>
            <p:nvPr/>
          </p:nvSpPr>
          <p:spPr>
            <a:xfrm>
              <a:off x="13982970" y="0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0"/>
                  </a:moveTo>
                  <a:lnTo>
                    <a:pt x="10504124" y="0"/>
                  </a:lnTo>
                  <a:lnTo>
                    <a:pt x="10504124" y="11970512"/>
                  </a:lnTo>
                  <a:lnTo>
                    <a:pt x="0" y="11970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55" name="Google Shape;855;g31b2199652f_0_35"/>
            <p:cNvGrpSpPr/>
            <p:nvPr/>
          </p:nvGrpSpPr>
          <p:grpSpPr>
            <a:xfrm>
              <a:off x="15445959" y="2240069"/>
              <a:ext cx="10990173" cy="10667343"/>
              <a:chOff x="-23042" y="66269"/>
              <a:chExt cx="6542159" cy="6349987"/>
            </a:xfrm>
          </p:grpSpPr>
          <p:sp>
            <p:nvSpPr>
              <p:cNvPr id="856" name="Google Shape;856;g31b2199652f_0_3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219" r="219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g31b2199652f_0_3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8" name="Google Shape;858;g31b2199652f_0_35"/>
            <p:cNvSpPr txBox="1"/>
            <p:nvPr/>
          </p:nvSpPr>
          <p:spPr>
            <a:xfrm>
              <a:off x="623767" y="6480684"/>
              <a:ext cx="13854000" cy="13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446">
                  <a:solidFill>
                    <a:srgbClr val="0037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 Result</a:t>
              </a:r>
              <a:endParaRPr/>
            </a:p>
          </p:txBody>
        </p:sp>
        <p:sp>
          <p:nvSpPr>
            <p:cNvPr id="859" name="Google Shape;859;g31b2199652f_0_35"/>
            <p:cNvSpPr/>
            <p:nvPr/>
          </p:nvSpPr>
          <p:spPr>
            <a:xfrm>
              <a:off x="0" y="840087"/>
              <a:ext cx="2911829" cy="981209"/>
            </a:xfrm>
            <a:custGeom>
              <a:rect b="b" l="l" r="r" t="t"/>
              <a:pathLst>
                <a:path extrusionOk="0" h="981209" w="2911829">
                  <a:moveTo>
                    <a:pt x="0" y="0"/>
                  </a:moveTo>
                  <a:lnTo>
                    <a:pt x="2911829" y="0"/>
                  </a:lnTo>
                  <a:lnTo>
                    <a:pt x="2911829" y="981209"/>
                  </a:lnTo>
                  <a:lnTo>
                    <a:pt x="0" y="981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0" name="Google Shape;860;g31b2199652f_0_35"/>
            <p:cNvSpPr/>
            <p:nvPr/>
          </p:nvSpPr>
          <p:spPr>
            <a:xfrm>
              <a:off x="3260881" y="921930"/>
              <a:ext cx="1837202" cy="978310"/>
            </a:xfrm>
            <a:custGeom>
              <a:rect b="b" l="l" r="r" t="t"/>
              <a:pathLst>
                <a:path extrusionOk="0" h="978310" w="1837202">
                  <a:moveTo>
                    <a:pt x="0" y="0"/>
                  </a:moveTo>
                  <a:lnTo>
                    <a:pt x="1837202" y="0"/>
                  </a:lnTo>
                  <a:lnTo>
                    <a:pt x="1837202" y="978310"/>
                  </a:lnTo>
                  <a:lnTo>
                    <a:pt x="0" y="978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1" name="Google Shape;861;g31b2199652f_0_35"/>
            <p:cNvSpPr/>
            <p:nvPr/>
          </p:nvSpPr>
          <p:spPr>
            <a:xfrm>
              <a:off x="5043429" y="740243"/>
              <a:ext cx="2189058" cy="1231345"/>
            </a:xfrm>
            <a:custGeom>
              <a:rect b="b" l="l" r="r" t="t"/>
              <a:pathLst>
                <a:path extrusionOk="0" h="1231345" w="2189058">
                  <a:moveTo>
                    <a:pt x="0" y="0"/>
                  </a:moveTo>
                  <a:lnTo>
                    <a:pt x="2189059" y="0"/>
                  </a:lnTo>
                  <a:lnTo>
                    <a:pt x="2189059" y="1231345"/>
                  </a:lnTo>
                  <a:lnTo>
                    <a:pt x="0" y="12313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862" name="Google Shape;862;g31b2199652f_0_35"/>
            <p:cNvSpPr txBox="1"/>
            <p:nvPr/>
          </p:nvSpPr>
          <p:spPr>
            <a:xfrm>
              <a:off x="765528" y="8353365"/>
              <a:ext cx="132009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115684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Font typeface="Arial"/>
                <a:buNone/>
              </a:pPr>
              <a:r>
                <a:t/>
              </a:r>
              <a:endParaRPr b="1" i="0" sz="260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1b2199652f_7_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868" name="Google Shape;868;g31b2199652f_7_1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9" name="Google Shape;869;g31b2199652f_7_1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0" name="Google Shape;870;g31b2199652f_7_1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871" name="Google Shape;871;g31b2199652f_7_1"/>
          <p:cNvSpPr txBox="1"/>
          <p:nvPr/>
        </p:nvSpPr>
        <p:spPr>
          <a:xfrm>
            <a:off x="5418424" y="315071"/>
            <a:ext cx="12525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Impact Result - Return On Investment (ROI)</a:t>
            </a:r>
            <a:endParaRPr b="1" sz="41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2" name="Google Shape;872;g31b2199652f_7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9850" y="1220775"/>
            <a:ext cx="13672425" cy="883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878" name="Google Shape;878;p34"/>
          <p:cNvGrpSpPr/>
          <p:nvPr/>
        </p:nvGrpSpPr>
        <p:grpSpPr>
          <a:xfrm>
            <a:off x="454554" y="-232292"/>
            <a:ext cx="19827135" cy="10751585"/>
            <a:chOff x="0" y="0"/>
            <a:chExt cx="26436180" cy="14335446"/>
          </a:xfrm>
        </p:grpSpPr>
        <p:sp>
          <p:nvSpPr>
            <p:cNvPr id="879" name="Google Shape;879;p34"/>
            <p:cNvSpPr/>
            <p:nvPr/>
          </p:nvSpPr>
          <p:spPr>
            <a:xfrm flipH="1" rot="10800000">
              <a:off x="13562788" y="2364934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11970512"/>
                  </a:moveTo>
                  <a:lnTo>
                    <a:pt x="10504124" y="11970512"/>
                  </a:lnTo>
                  <a:lnTo>
                    <a:pt x="10504124" y="0"/>
                  </a:lnTo>
                  <a:lnTo>
                    <a:pt x="0" y="0"/>
                  </a:lnTo>
                  <a:lnTo>
                    <a:pt x="0" y="11970512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0" name="Google Shape;880;p34"/>
            <p:cNvSpPr/>
            <p:nvPr/>
          </p:nvSpPr>
          <p:spPr>
            <a:xfrm>
              <a:off x="13982970" y="0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0"/>
                  </a:moveTo>
                  <a:lnTo>
                    <a:pt x="10504124" y="0"/>
                  </a:lnTo>
                  <a:lnTo>
                    <a:pt x="10504124" y="11970512"/>
                  </a:lnTo>
                  <a:lnTo>
                    <a:pt x="0" y="11970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81" name="Google Shape;881;p34"/>
            <p:cNvGrpSpPr/>
            <p:nvPr/>
          </p:nvGrpSpPr>
          <p:grpSpPr>
            <a:xfrm>
              <a:off x="15445959" y="2240070"/>
              <a:ext cx="10990221" cy="10667391"/>
              <a:chOff x="-23042" y="66269"/>
              <a:chExt cx="6542159" cy="6349987"/>
            </a:xfrm>
          </p:grpSpPr>
          <p:sp>
            <p:nvSpPr>
              <p:cNvPr id="882" name="Google Shape;882;p34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222" r="222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" name="Google Shape;884;p34"/>
            <p:cNvSpPr txBox="1"/>
            <p:nvPr/>
          </p:nvSpPr>
          <p:spPr>
            <a:xfrm>
              <a:off x="765528" y="6092537"/>
              <a:ext cx="13217442" cy="17369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46" u="none" cap="none" strike="noStrike">
                  <a:solidFill>
                    <a:srgbClr val="0037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Documentation</a:t>
              </a: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0" y="840087"/>
              <a:ext cx="2911829" cy="981209"/>
            </a:xfrm>
            <a:custGeom>
              <a:rect b="b" l="l" r="r" t="t"/>
              <a:pathLst>
                <a:path extrusionOk="0" h="981209" w="2911829">
                  <a:moveTo>
                    <a:pt x="0" y="0"/>
                  </a:moveTo>
                  <a:lnTo>
                    <a:pt x="2911829" y="0"/>
                  </a:lnTo>
                  <a:lnTo>
                    <a:pt x="2911829" y="981209"/>
                  </a:lnTo>
                  <a:lnTo>
                    <a:pt x="0" y="981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6" name="Google Shape;886;p34"/>
            <p:cNvSpPr/>
            <p:nvPr/>
          </p:nvSpPr>
          <p:spPr>
            <a:xfrm>
              <a:off x="3260881" y="921930"/>
              <a:ext cx="1837202" cy="978310"/>
            </a:xfrm>
            <a:custGeom>
              <a:rect b="b" l="l" r="r" t="t"/>
              <a:pathLst>
                <a:path extrusionOk="0" h="978310" w="1837202">
                  <a:moveTo>
                    <a:pt x="0" y="0"/>
                  </a:moveTo>
                  <a:lnTo>
                    <a:pt x="1837202" y="0"/>
                  </a:lnTo>
                  <a:lnTo>
                    <a:pt x="1837202" y="978310"/>
                  </a:lnTo>
                  <a:lnTo>
                    <a:pt x="0" y="978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7" name="Google Shape;887;p34"/>
            <p:cNvSpPr/>
            <p:nvPr/>
          </p:nvSpPr>
          <p:spPr>
            <a:xfrm>
              <a:off x="5043429" y="740243"/>
              <a:ext cx="2189058" cy="1231345"/>
            </a:xfrm>
            <a:custGeom>
              <a:rect b="b" l="l" r="r" t="t"/>
              <a:pathLst>
                <a:path extrusionOk="0" h="1231345" w="2189058">
                  <a:moveTo>
                    <a:pt x="0" y="0"/>
                  </a:moveTo>
                  <a:lnTo>
                    <a:pt x="2189059" y="0"/>
                  </a:lnTo>
                  <a:lnTo>
                    <a:pt x="2189059" y="1231345"/>
                  </a:lnTo>
                  <a:lnTo>
                    <a:pt x="0" y="12313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afa7cd327_0_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grpSp>
        <p:nvGrpSpPr>
          <p:cNvPr id="893" name="Google Shape;893;g31afa7cd327_0_27"/>
          <p:cNvGrpSpPr/>
          <p:nvPr/>
        </p:nvGrpSpPr>
        <p:grpSpPr>
          <a:xfrm>
            <a:off x="841830" y="221861"/>
            <a:ext cx="17263935" cy="1858814"/>
            <a:chOff x="71039" y="0"/>
            <a:chExt cx="23018580" cy="2478419"/>
          </a:xfrm>
        </p:grpSpPr>
        <p:sp>
          <p:nvSpPr>
            <p:cNvPr id="894" name="Google Shape;894;g31afa7cd327_0_27"/>
            <p:cNvSpPr/>
            <p:nvPr/>
          </p:nvSpPr>
          <p:spPr>
            <a:xfrm>
              <a:off x="71039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5" name="Google Shape;895;g31afa7cd327_0_27"/>
            <p:cNvSpPr/>
            <p:nvPr/>
          </p:nvSpPr>
          <p:spPr>
            <a:xfrm>
              <a:off x="2919960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2" y="0"/>
                  </a:lnTo>
                  <a:lnTo>
                    <a:pt x="1605102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6" name="Google Shape;896;g31afa7cd327_0_27"/>
            <p:cNvSpPr/>
            <p:nvPr/>
          </p:nvSpPr>
          <p:spPr>
            <a:xfrm>
              <a:off x="4477313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77" l="0" r="0" t="-38887"/>
              </a:stretch>
            </a:blipFill>
            <a:ln>
              <a:noFill/>
            </a:ln>
          </p:spPr>
        </p:sp>
        <p:sp>
          <p:nvSpPr>
            <p:cNvPr id="897" name="Google Shape;897;g31afa7cd327_0_27"/>
            <p:cNvSpPr txBox="1"/>
            <p:nvPr/>
          </p:nvSpPr>
          <p:spPr>
            <a:xfrm>
              <a:off x="6389819" y="174247"/>
              <a:ext cx="166998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675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Documentation</a:t>
              </a:r>
              <a:endParaRPr/>
            </a:p>
          </p:txBody>
        </p:sp>
        <p:sp>
          <p:nvSpPr>
            <p:cNvPr id="898" name="Google Shape;898;g31afa7cd327_0_27"/>
            <p:cNvSpPr txBox="1"/>
            <p:nvPr/>
          </p:nvSpPr>
          <p:spPr>
            <a:xfrm>
              <a:off x="7904266" y="1678019"/>
              <a:ext cx="7352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900">
                  <a:latin typeface="Montserrat"/>
                  <a:ea typeface="Montserrat"/>
                  <a:cs typeface="Montserrat"/>
                  <a:sym typeface="Montserrat"/>
                </a:rPr>
                <a:t>Scan Here</a:t>
              </a:r>
              <a:endParaRPr sz="2700"/>
            </a:p>
          </p:txBody>
        </p:sp>
      </p:grpSp>
      <p:pic>
        <p:nvPicPr>
          <p:cNvPr id="899" name="Google Shape;899;g31afa7cd327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4088" y="2255525"/>
            <a:ext cx="6319425" cy="63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31afa7cd327_0_27"/>
          <p:cNvSpPr txBox="1"/>
          <p:nvPr/>
        </p:nvSpPr>
        <p:spPr>
          <a:xfrm>
            <a:off x="3334788" y="8944325"/>
            <a:ext cx="1238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ontserrat"/>
                <a:ea typeface="Montserrat"/>
                <a:cs typeface="Montserrat"/>
                <a:sym typeface="Montserrat"/>
              </a:rPr>
              <a:t>https://github.com/StockPredBangkit22024</a:t>
            </a:r>
            <a:endParaRPr sz="2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906" name="Google Shape;906;p35"/>
          <p:cNvGrpSpPr/>
          <p:nvPr/>
        </p:nvGrpSpPr>
        <p:grpSpPr>
          <a:xfrm>
            <a:off x="454554" y="-232292"/>
            <a:ext cx="19827135" cy="10751585"/>
            <a:chOff x="0" y="0"/>
            <a:chExt cx="26436180" cy="14335446"/>
          </a:xfrm>
        </p:grpSpPr>
        <p:sp>
          <p:nvSpPr>
            <p:cNvPr id="907" name="Google Shape;907;p35"/>
            <p:cNvSpPr/>
            <p:nvPr/>
          </p:nvSpPr>
          <p:spPr>
            <a:xfrm flipH="1" rot="10800000">
              <a:off x="13562788" y="2364934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11970512"/>
                  </a:moveTo>
                  <a:lnTo>
                    <a:pt x="10504124" y="11970512"/>
                  </a:lnTo>
                  <a:lnTo>
                    <a:pt x="10504124" y="0"/>
                  </a:lnTo>
                  <a:lnTo>
                    <a:pt x="0" y="0"/>
                  </a:lnTo>
                  <a:lnTo>
                    <a:pt x="0" y="11970512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08" name="Google Shape;908;p35"/>
            <p:cNvSpPr/>
            <p:nvPr/>
          </p:nvSpPr>
          <p:spPr>
            <a:xfrm>
              <a:off x="13982970" y="0"/>
              <a:ext cx="10504124" cy="11970512"/>
            </a:xfrm>
            <a:custGeom>
              <a:rect b="b" l="l" r="r" t="t"/>
              <a:pathLst>
                <a:path extrusionOk="0" h="11970512" w="10504124">
                  <a:moveTo>
                    <a:pt x="0" y="0"/>
                  </a:moveTo>
                  <a:lnTo>
                    <a:pt x="10504124" y="0"/>
                  </a:lnTo>
                  <a:lnTo>
                    <a:pt x="10504124" y="11970512"/>
                  </a:lnTo>
                  <a:lnTo>
                    <a:pt x="0" y="11970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909" name="Google Shape;909;p35"/>
            <p:cNvGrpSpPr/>
            <p:nvPr/>
          </p:nvGrpSpPr>
          <p:grpSpPr>
            <a:xfrm>
              <a:off x="15445959" y="2240070"/>
              <a:ext cx="10990221" cy="10667391"/>
              <a:chOff x="-23042" y="66269"/>
              <a:chExt cx="6542159" cy="6349987"/>
            </a:xfrm>
          </p:grpSpPr>
          <p:sp>
            <p:nvSpPr>
              <p:cNvPr id="910" name="Google Shape;910;p3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222" r="222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2" name="Google Shape;912;p35"/>
            <p:cNvSpPr txBox="1"/>
            <p:nvPr/>
          </p:nvSpPr>
          <p:spPr>
            <a:xfrm>
              <a:off x="623767" y="6480684"/>
              <a:ext cx="13854000" cy="27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446" u="none" cap="none" strike="noStrike">
                  <a:solidFill>
                    <a:srgbClr val="0037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Plan a local deployment on your project</a:t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0" y="840087"/>
              <a:ext cx="2911829" cy="981209"/>
            </a:xfrm>
            <a:custGeom>
              <a:rect b="b" l="l" r="r" t="t"/>
              <a:pathLst>
                <a:path extrusionOk="0" h="981209" w="2911829">
                  <a:moveTo>
                    <a:pt x="0" y="0"/>
                  </a:moveTo>
                  <a:lnTo>
                    <a:pt x="2911829" y="0"/>
                  </a:lnTo>
                  <a:lnTo>
                    <a:pt x="2911829" y="981209"/>
                  </a:lnTo>
                  <a:lnTo>
                    <a:pt x="0" y="981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14" name="Google Shape;914;p35"/>
            <p:cNvSpPr/>
            <p:nvPr/>
          </p:nvSpPr>
          <p:spPr>
            <a:xfrm>
              <a:off x="3260881" y="921930"/>
              <a:ext cx="1837202" cy="978310"/>
            </a:xfrm>
            <a:custGeom>
              <a:rect b="b" l="l" r="r" t="t"/>
              <a:pathLst>
                <a:path extrusionOk="0" h="978310" w="1837202">
                  <a:moveTo>
                    <a:pt x="0" y="0"/>
                  </a:moveTo>
                  <a:lnTo>
                    <a:pt x="1837202" y="0"/>
                  </a:lnTo>
                  <a:lnTo>
                    <a:pt x="1837202" y="978310"/>
                  </a:lnTo>
                  <a:lnTo>
                    <a:pt x="0" y="978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15" name="Google Shape;915;p35"/>
            <p:cNvSpPr/>
            <p:nvPr/>
          </p:nvSpPr>
          <p:spPr>
            <a:xfrm>
              <a:off x="5043429" y="740243"/>
              <a:ext cx="2189058" cy="1231345"/>
            </a:xfrm>
            <a:custGeom>
              <a:rect b="b" l="l" r="r" t="t"/>
              <a:pathLst>
                <a:path extrusionOk="0" h="1231345" w="2189058">
                  <a:moveTo>
                    <a:pt x="0" y="0"/>
                  </a:moveTo>
                  <a:lnTo>
                    <a:pt x="2189059" y="0"/>
                  </a:lnTo>
                  <a:lnTo>
                    <a:pt x="2189059" y="1231345"/>
                  </a:lnTo>
                  <a:lnTo>
                    <a:pt x="0" y="12313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916" name="Google Shape;916;p35"/>
            <p:cNvSpPr txBox="1"/>
            <p:nvPr/>
          </p:nvSpPr>
          <p:spPr>
            <a:xfrm>
              <a:off x="765528" y="8353365"/>
              <a:ext cx="132009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115683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1"/>
                <a:buFont typeface="Arial"/>
                <a:buNone/>
              </a:pPr>
              <a:r>
                <a:t/>
              </a:r>
              <a:endParaRPr b="1" i="0" sz="260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af84c6683_0_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19"/>
            </a:stretch>
          </a:blipFill>
          <a:ln>
            <a:noFill/>
          </a:ln>
        </p:spPr>
      </p:sp>
      <p:sp>
        <p:nvSpPr>
          <p:cNvPr id="922" name="Google Shape;922;g31af84c6683_0_19"/>
          <p:cNvSpPr/>
          <p:nvPr/>
        </p:nvSpPr>
        <p:spPr>
          <a:xfrm>
            <a:off x="830480" y="287908"/>
            <a:ext cx="1907975" cy="642937"/>
          </a:xfrm>
          <a:custGeom>
            <a:rect b="b" l="l" r="r" t="t"/>
            <a:pathLst>
              <a:path extrusionOk="0" h="857249" w="2543966">
                <a:moveTo>
                  <a:pt x="0" y="0"/>
                </a:moveTo>
                <a:lnTo>
                  <a:pt x="2543966" y="0"/>
                </a:lnTo>
                <a:lnTo>
                  <a:pt x="254396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3" name="Google Shape;923;g31af84c6683_0_19"/>
          <p:cNvSpPr/>
          <p:nvPr/>
        </p:nvSpPr>
        <p:spPr>
          <a:xfrm>
            <a:off x="2967171" y="341536"/>
            <a:ext cx="1203826" cy="641037"/>
          </a:xfrm>
          <a:custGeom>
            <a:rect b="b" l="l" r="r" t="t"/>
            <a:pathLst>
              <a:path extrusionOk="0" h="854716" w="1605101">
                <a:moveTo>
                  <a:pt x="0" y="0"/>
                </a:moveTo>
                <a:lnTo>
                  <a:pt x="1605101" y="0"/>
                </a:lnTo>
                <a:lnTo>
                  <a:pt x="1605101" y="854717"/>
                </a:lnTo>
                <a:lnTo>
                  <a:pt x="0" y="854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4" name="Google Shape;924;g31af84c6683_0_19"/>
          <p:cNvSpPr/>
          <p:nvPr/>
        </p:nvSpPr>
        <p:spPr>
          <a:xfrm>
            <a:off x="4135186" y="222486"/>
            <a:ext cx="1434379" cy="806839"/>
          </a:xfrm>
          <a:custGeom>
            <a:rect b="b" l="l" r="r" t="t"/>
            <a:pathLst>
              <a:path extrusionOk="0" h="1075785" w="1912506">
                <a:moveTo>
                  <a:pt x="0" y="0"/>
                </a:moveTo>
                <a:lnTo>
                  <a:pt x="1912506" y="0"/>
                </a:lnTo>
                <a:lnTo>
                  <a:pt x="1912506" y="1075785"/>
                </a:lnTo>
                <a:lnTo>
                  <a:pt x="0" y="1075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925" name="Google Shape;925;g31af84c6683_0_19"/>
          <p:cNvSpPr txBox="1"/>
          <p:nvPr/>
        </p:nvSpPr>
        <p:spPr>
          <a:xfrm>
            <a:off x="4732624" y="391271"/>
            <a:ext cx="12525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Plan a local deployment 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75">
                <a:solidFill>
                  <a:srgbClr val="00357B"/>
                </a:solidFill>
                <a:latin typeface="Montserrat"/>
                <a:ea typeface="Montserrat"/>
                <a:cs typeface="Montserrat"/>
                <a:sym typeface="Montserrat"/>
              </a:rPr>
              <a:t>on your project</a:t>
            </a:r>
            <a:endParaRPr b="1" sz="4675">
              <a:solidFill>
                <a:srgbClr val="0035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6" name="Google Shape;926;g31af84c6683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8788" y="2148363"/>
            <a:ext cx="14830425" cy="76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grpSp>
        <p:nvGrpSpPr>
          <p:cNvPr id="932" name="Google Shape;932;p36"/>
          <p:cNvGrpSpPr/>
          <p:nvPr/>
        </p:nvGrpSpPr>
        <p:grpSpPr>
          <a:xfrm>
            <a:off x="0" y="-112744"/>
            <a:ext cx="20148628" cy="10591938"/>
            <a:chOff x="0" y="0"/>
            <a:chExt cx="26864837" cy="14122585"/>
          </a:xfrm>
        </p:grpSpPr>
        <p:grpSp>
          <p:nvGrpSpPr>
            <p:cNvPr id="933" name="Google Shape;933;p36"/>
            <p:cNvGrpSpPr/>
            <p:nvPr/>
          </p:nvGrpSpPr>
          <p:grpSpPr>
            <a:xfrm>
              <a:off x="0" y="1641037"/>
              <a:ext cx="24115221" cy="10541697"/>
              <a:chOff x="0" y="-38100"/>
              <a:chExt cx="4763500" cy="2082311"/>
            </a:xfrm>
          </p:grpSpPr>
          <p:sp>
            <p:nvSpPr>
              <p:cNvPr id="934" name="Google Shape;934;p36"/>
              <p:cNvSpPr/>
              <p:nvPr/>
            </p:nvSpPr>
            <p:spPr>
              <a:xfrm>
                <a:off x="0" y="0"/>
                <a:ext cx="4763500" cy="2044210"/>
              </a:xfrm>
              <a:custGeom>
                <a:rect b="b" l="l" r="r" t="t"/>
                <a:pathLst>
                  <a:path extrusionOk="0" h="2044210" w="4763500">
                    <a:moveTo>
                      <a:pt x="0" y="0"/>
                    </a:moveTo>
                    <a:lnTo>
                      <a:pt x="4763500" y="0"/>
                    </a:lnTo>
                    <a:lnTo>
                      <a:pt x="4763500" y="2044210"/>
                    </a:lnTo>
                    <a:lnTo>
                      <a:pt x="0" y="2044210"/>
                    </a:lnTo>
                    <a:close/>
                  </a:path>
                </a:pathLst>
              </a:custGeom>
              <a:gradFill>
                <a:gsLst>
                  <a:gs pos="0">
                    <a:srgbClr val="003780"/>
                  </a:gs>
                  <a:gs pos="100000">
                    <a:srgbClr val="011F47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5" name="Google Shape;935;p36"/>
              <p:cNvSpPr txBox="1"/>
              <p:nvPr/>
            </p:nvSpPr>
            <p:spPr>
              <a:xfrm>
                <a:off x="0" y="-38100"/>
                <a:ext cx="4763500" cy="20823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36"/>
            <p:cNvGrpSpPr/>
            <p:nvPr/>
          </p:nvGrpSpPr>
          <p:grpSpPr>
            <a:xfrm>
              <a:off x="14463433" y="718642"/>
              <a:ext cx="12401404" cy="12401404"/>
              <a:chOff x="0" y="0"/>
              <a:chExt cx="812800" cy="812800"/>
            </a:xfrm>
          </p:grpSpPr>
          <p:sp>
            <p:nvSpPr>
              <p:cNvPr id="937" name="Google Shape;937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3780"/>
                  </a:gs>
                  <a:gs pos="100000">
                    <a:srgbClr val="011F4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36"/>
            <p:cNvGrpSpPr/>
            <p:nvPr/>
          </p:nvGrpSpPr>
          <p:grpSpPr>
            <a:xfrm>
              <a:off x="15045479" y="1556551"/>
              <a:ext cx="11237311" cy="10725586"/>
              <a:chOff x="-156812" y="-5088"/>
              <a:chExt cx="6663624" cy="6360176"/>
            </a:xfrm>
          </p:grpSpPr>
          <p:sp>
            <p:nvSpPr>
              <p:cNvPr id="940" name="Google Shape;940;p36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rect b="b" l="l" r="r" t="t"/>
                <a:pathLst>
                  <a:path extrusionOk="0" h="6360176" w="6663624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6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rect b="b" l="l" r="r" t="t"/>
                <a:pathLst>
                  <a:path extrusionOk="0" h="5518089" w="5781360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-60800" l="222" r="222" t="-6080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2" name="Google Shape;942;p36"/>
            <p:cNvSpPr/>
            <p:nvPr/>
          </p:nvSpPr>
          <p:spPr>
            <a:xfrm>
              <a:off x="1420114" y="4602088"/>
              <a:ext cx="751195" cy="751195"/>
            </a:xfrm>
            <a:custGeom>
              <a:rect b="b" l="l" r="r" t="t"/>
              <a:pathLst>
                <a:path extrusionOk="0" h="751195" w="751195">
                  <a:moveTo>
                    <a:pt x="0" y="0"/>
                  </a:moveTo>
                  <a:lnTo>
                    <a:pt x="751194" y="0"/>
                  </a:lnTo>
                  <a:lnTo>
                    <a:pt x="751194" y="751195"/>
                  </a:lnTo>
                  <a:lnTo>
                    <a:pt x="0" y="751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943" name="Google Shape;943;p36"/>
            <p:cNvGrpSpPr/>
            <p:nvPr/>
          </p:nvGrpSpPr>
          <p:grpSpPr>
            <a:xfrm>
              <a:off x="16917644" y="12618776"/>
              <a:ext cx="1002539" cy="1002539"/>
              <a:chOff x="0" y="0"/>
              <a:chExt cx="812800" cy="812800"/>
            </a:xfrm>
          </p:grpSpPr>
          <p:sp>
            <p:nvSpPr>
              <p:cNvPr id="944" name="Google Shape;944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946;p36"/>
            <p:cNvGrpSpPr/>
            <p:nvPr/>
          </p:nvGrpSpPr>
          <p:grpSpPr>
            <a:xfrm>
              <a:off x="4601522" y="13120046"/>
              <a:ext cx="1002539" cy="1002539"/>
              <a:chOff x="0" y="0"/>
              <a:chExt cx="812800" cy="812800"/>
            </a:xfrm>
          </p:grpSpPr>
          <p:sp>
            <p:nvSpPr>
              <p:cNvPr id="947" name="Google Shape;947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3780"/>
                  </a:gs>
                  <a:gs pos="100000">
                    <a:srgbClr val="011F4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36"/>
            <p:cNvGrpSpPr/>
            <p:nvPr/>
          </p:nvGrpSpPr>
          <p:grpSpPr>
            <a:xfrm>
              <a:off x="8768315" y="0"/>
              <a:ext cx="1002539" cy="1002539"/>
              <a:chOff x="0" y="0"/>
              <a:chExt cx="812800" cy="812800"/>
            </a:xfrm>
          </p:grpSpPr>
          <p:sp>
            <p:nvSpPr>
              <p:cNvPr id="950" name="Google Shape;950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F01"/>
                  </a:gs>
                  <a:gs pos="100000">
                    <a:srgbClr val="FF8A0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50" lIns="41150" spcFirstLastPara="1" rIns="41150" wrap="square" tIns="411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2" name="Google Shape;952;p36"/>
            <p:cNvSpPr/>
            <p:nvPr/>
          </p:nvSpPr>
          <p:spPr>
            <a:xfrm>
              <a:off x="1122440" y="533371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3" name="Google Shape;953;p36"/>
            <p:cNvSpPr/>
            <p:nvPr/>
          </p:nvSpPr>
          <p:spPr>
            <a:xfrm>
              <a:off x="3971361" y="604875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2" y="0"/>
                  </a:lnTo>
                  <a:lnTo>
                    <a:pt x="1605102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4" name="Google Shape;954;p36"/>
            <p:cNvSpPr/>
            <p:nvPr/>
          </p:nvSpPr>
          <p:spPr>
            <a:xfrm>
              <a:off x="5528714" y="446141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955" name="Google Shape;955;p36"/>
            <p:cNvSpPr txBox="1"/>
            <p:nvPr/>
          </p:nvSpPr>
          <p:spPr>
            <a:xfrm>
              <a:off x="1371600" y="5616808"/>
              <a:ext cx="12183090" cy="2234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4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323" u="none" cap="none" strike="noStrike">
                  <a:solidFill>
                    <a:srgbClr val="FFCF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You</a:t>
              </a:r>
              <a:endParaRPr/>
            </a:p>
          </p:txBody>
        </p:sp>
        <p:sp>
          <p:nvSpPr>
            <p:cNvPr id="956" name="Google Shape;956;p36"/>
            <p:cNvSpPr txBox="1"/>
            <p:nvPr/>
          </p:nvSpPr>
          <p:spPr>
            <a:xfrm>
              <a:off x="2469758" y="4638055"/>
              <a:ext cx="4360556" cy="635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98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C242-PS012</a:t>
              </a:r>
              <a:endParaRPr/>
            </a:p>
          </p:txBody>
        </p:sp>
        <p:sp>
          <p:nvSpPr>
            <p:cNvPr id="957" name="Google Shape;957;p36"/>
            <p:cNvSpPr txBox="1"/>
            <p:nvPr/>
          </p:nvSpPr>
          <p:spPr>
            <a:xfrm>
              <a:off x="1371600" y="7717550"/>
              <a:ext cx="11111912" cy="151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878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your Attention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"/>
          <p:cNvGrpSpPr/>
          <p:nvPr/>
        </p:nvGrpSpPr>
        <p:grpSpPr>
          <a:xfrm>
            <a:off x="0" y="-232292"/>
            <a:ext cx="20281689" cy="10751585"/>
            <a:chOff x="0" y="-232292"/>
            <a:chExt cx="20281689" cy="10751585"/>
          </a:xfrm>
        </p:grpSpPr>
        <p:sp>
          <p:nvSpPr>
            <p:cNvPr id="308" name="Google Shape;308;p4"/>
            <p:cNvSpPr/>
            <p:nvPr/>
          </p:nvSpPr>
          <p:spPr>
            <a:xfrm>
              <a:off x="0" y="0"/>
              <a:ext cx="18288000" cy="10287000"/>
            </a:xfrm>
            <a:custGeom>
              <a:rect b="b" l="l" r="r" t="t"/>
              <a:pathLst>
                <a:path extrusionOk="0" h="10287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19" l="0" r="0" t="-9220"/>
              </a:stretch>
            </a:blipFill>
            <a:ln>
              <a:noFill/>
            </a:ln>
          </p:spPr>
        </p:sp>
        <p:grpSp>
          <p:nvGrpSpPr>
            <p:cNvPr id="309" name="Google Shape;309;p4"/>
            <p:cNvGrpSpPr/>
            <p:nvPr/>
          </p:nvGrpSpPr>
          <p:grpSpPr>
            <a:xfrm>
              <a:off x="454554" y="-232292"/>
              <a:ext cx="19827135" cy="10751585"/>
              <a:chOff x="0" y="0"/>
              <a:chExt cx="26436180" cy="14335446"/>
            </a:xfrm>
          </p:grpSpPr>
          <p:sp>
            <p:nvSpPr>
              <p:cNvPr id="310" name="Google Shape;310;p4"/>
              <p:cNvSpPr/>
              <p:nvPr/>
            </p:nvSpPr>
            <p:spPr>
              <a:xfrm flipH="1" rot="10800000">
                <a:off x="13562788" y="2364934"/>
                <a:ext cx="10504124" cy="11970512"/>
              </a:xfrm>
              <a:custGeom>
                <a:rect b="b" l="l" r="r" t="t"/>
                <a:pathLst>
                  <a:path extrusionOk="0" h="11970512" w="10504124">
                    <a:moveTo>
                      <a:pt x="0" y="11970512"/>
                    </a:moveTo>
                    <a:lnTo>
                      <a:pt x="10504124" y="11970512"/>
                    </a:lnTo>
                    <a:lnTo>
                      <a:pt x="10504124" y="0"/>
                    </a:lnTo>
                    <a:lnTo>
                      <a:pt x="0" y="0"/>
                    </a:lnTo>
                    <a:lnTo>
                      <a:pt x="0" y="11970512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311" name="Google Shape;311;p4"/>
              <p:cNvSpPr/>
              <p:nvPr/>
            </p:nvSpPr>
            <p:spPr>
              <a:xfrm>
                <a:off x="13982970" y="0"/>
                <a:ext cx="10504124" cy="11970512"/>
              </a:xfrm>
              <a:custGeom>
                <a:rect b="b" l="l" r="r" t="t"/>
                <a:pathLst>
                  <a:path extrusionOk="0" h="11970512" w="10504124">
                    <a:moveTo>
                      <a:pt x="0" y="0"/>
                    </a:moveTo>
                    <a:lnTo>
                      <a:pt x="10504124" y="0"/>
                    </a:lnTo>
                    <a:lnTo>
                      <a:pt x="10504124" y="11970512"/>
                    </a:lnTo>
                    <a:lnTo>
                      <a:pt x="0" y="11970512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grpSp>
            <p:nvGrpSpPr>
              <p:cNvPr id="312" name="Google Shape;312;p4"/>
              <p:cNvGrpSpPr/>
              <p:nvPr/>
            </p:nvGrpSpPr>
            <p:grpSpPr>
              <a:xfrm>
                <a:off x="15445959" y="2240070"/>
                <a:ext cx="10990221" cy="10667391"/>
                <a:chOff x="-23042" y="66269"/>
                <a:chExt cx="6542159" cy="6349987"/>
              </a:xfrm>
            </p:grpSpPr>
            <p:sp>
              <p:nvSpPr>
                <p:cNvPr id="313" name="Google Shape;313;p4"/>
                <p:cNvSpPr/>
                <p:nvPr/>
              </p:nvSpPr>
              <p:spPr>
                <a:xfrm>
                  <a:off x="-23042" y="119185"/>
                  <a:ext cx="6542159" cy="6244242"/>
                </a:xfrm>
                <a:custGeom>
                  <a:rect b="b" l="l" r="r" t="t"/>
                  <a:pathLst>
                    <a:path extrusionOk="0" h="6244242" w="6542159">
                      <a:moveTo>
                        <a:pt x="3271080" y="4996"/>
                      </a:moveTo>
                      <a:cubicBezTo>
                        <a:pt x="2154117" y="0"/>
                        <a:pt x="1119857" y="593026"/>
                        <a:pt x="559929" y="1559521"/>
                      </a:cubicBezTo>
                      <a:cubicBezTo>
                        <a:pt x="0" y="2526015"/>
                        <a:pt x="0" y="3718228"/>
                        <a:pt x="559929" y="4684723"/>
                      </a:cubicBezTo>
                      <a:cubicBezTo>
                        <a:pt x="1119857" y="5651217"/>
                        <a:pt x="2154117" y="6244243"/>
                        <a:pt x="3271080" y="6239248"/>
                      </a:cubicBezTo>
                      <a:cubicBezTo>
                        <a:pt x="4388043" y="6244243"/>
                        <a:pt x="5422303" y="5651217"/>
                        <a:pt x="5982231" y="4684723"/>
                      </a:cubicBezTo>
                      <a:cubicBezTo>
                        <a:pt x="6542160" y="3718229"/>
                        <a:pt x="6542160" y="2526015"/>
                        <a:pt x="5982231" y="1559521"/>
                      </a:cubicBezTo>
                      <a:cubicBezTo>
                        <a:pt x="5422303" y="593027"/>
                        <a:pt x="4388043" y="1"/>
                        <a:pt x="3271080" y="4996"/>
                      </a:cubicBezTo>
                      <a:close/>
                    </a:path>
                  </a:pathLst>
                </a:custGeom>
                <a:blipFill rotWithShape="1">
                  <a:blip r:embed="rId6">
                    <a:alphaModFix/>
                  </a:blip>
                  <a:stretch>
                    <a:fillRect b="0" l="222" r="222" t="0"/>
                  </a:stretch>
                </a:blip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4"/>
                <p:cNvSpPr/>
                <p:nvPr/>
              </p:nvSpPr>
              <p:spPr>
                <a:xfrm>
                  <a:off x="73038" y="66269"/>
                  <a:ext cx="6350000" cy="6349987"/>
                </a:xfrm>
                <a:custGeom>
                  <a:rect b="b" l="l" r="r" t="t"/>
                  <a:pathLst>
                    <a:path extrusionOk="0" h="6349987" w="6350000">
                      <a:moveTo>
                        <a:pt x="3175000" y="6349987"/>
                      </a:moveTo>
                      <a:cubicBezTo>
                        <a:pt x="1424279" y="6349987"/>
                        <a:pt x="0" y="4925733"/>
                        <a:pt x="0" y="3175038"/>
                      </a:cubicBezTo>
                      <a:cubicBezTo>
                        <a:pt x="0" y="1424317"/>
                        <a:pt x="1424292" y="0"/>
                        <a:pt x="3175000" y="0"/>
                      </a:cubicBezTo>
                      <a:cubicBezTo>
                        <a:pt x="4925733" y="0"/>
                        <a:pt x="6350000" y="1424330"/>
                        <a:pt x="6350000" y="3175038"/>
                      </a:cubicBezTo>
                      <a:cubicBezTo>
                        <a:pt x="6350000" y="4925720"/>
                        <a:pt x="4925733" y="6349987"/>
                        <a:pt x="3175000" y="6349987"/>
                      </a:cubicBezTo>
                      <a:close/>
                      <a:moveTo>
                        <a:pt x="3175000" y="115760"/>
                      </a:moveTo>
                      <a:cubicBezTo>
                        <a:pt x="1488135" y="115760"/>
                        <a:pt x="115760" y="1488148"/>
                        <a:pt x="115760" y="3175038"/>
                      </a:cubicBezTo>
                      <a:cubicBezTo>
                        <a:pt x="115760" y="4861915"/>
                        <a:pt x="1488135" y="6234265"/>
                        <a:pt x="3175000" y="6234265"/>
                      </a:cubicBezTo>
                      <a:cubicBezTo>
                        <a:pt x="4861852" y="6234265"/>
                        <a:pt x="6234265" y="4861890"/>
                        <a:pt x="6234265" y="3175038"/>
                      </a:cubicBezTo>
                      <a:cubicBezTo>
                        <a:pt x="6234265" y="1488148"/>
                        <a:pt x="4861852" y="115760"/>
                        <a:pt x="3175000" y="1157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CF01"/>
                    </a:gs>
                    <a:gs pos="100000">
                      <a:srgbClr val="FF8A0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5" name="Google Shape;315;p4"/>
              <p:cNvSpPr/>
              <p:nvPr/>
            </p:nvSpPr>
            <p:spPr>
              <a:xfrm>
                <a:off x="0" y="840087"/>
                <a:ext cx="2911829" cy="981209"/>
              </a:xfrm>
              <a:custGeom>
                <a:rect b="b" l="l" r="r" t="t"/>
                <a:pathLst>
                  <a:path extrusionOk="0" h="981209" w="2911829">
                    <a:moveTo>
                      <a:pt x="0" y="0"/>
                    </a:moveTo>
                    <a:lnTo>
                      <a:pt x="2911829" y="0"/>
                    </a:lnTo>
                    <a:lnTo>
                      <a:pt x="2911829" y="981209"/>
                    </a:lnTo>
                    <a:lnTo>
                      <a:pt x="0" y="98120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316" name="Google Shape;316;p4"/>
              <p:cNvSpPr/>
              <p:nvPr/>
            </p:nvSpPr>
            <p:spPr>
              <a:xfrm>
                <a:off x="3260881" y="921930"/>
                <a:ext cx="1837202" cy="978310"/>
              </a:xfrm>
              <a:custGeom>
                <a:rect b="b" l="l" r="r" t="t"/>
                <a:pathLst>
                  <a:path extrusionOk="0" h="978310" w="1837202">
                    <a:moveTo>
                      <a:pt x="0" y="0"/>
                    </a:moveTo>
                    <a:lnTo>
                      <a:pt x="1837202" y="0"/>
                    </a:lnTo>
                    <a:lnTo>
                      <a:pt x="1837202" y="978310"/>
                    </a:lnTo>
                    <a:lnTo>
                      <a:pt x="0" y="97831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317" name="Google Shape;317;p4"/>
              <p:cNvSpPr/>
              <p:nvPr/>
            </p:nvSpPr>
            <p:spPr>
              <a:xfrm>
                <a:off x="5043429" y="740243"/>
                <a:ext cx="2189058" cy="1231345"/>
              </a:xfrm>
              <a:custGeom>
                <a:rect b="b" l="l" r="r" t="t"/>
                <a:pathLst>
                  <a:path extrusionOk="0" h="1231345" w="2189058">
                    <a:moveTo>
                      <a:pt x="0" y="0"/>
                    </a:moveTo>
                    <a:lnTo>
                      <a:pt x="2189059" y="0"/>
                    </a:lnTo>
                    <a:lnTo>
                      <a:pt x="2189059" y="1231345"/>
                    </a:lnTo>
                    <a:lnTo>
                      <a:pt x="0" y="123134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9">
                  <a:alphaModFix/>
                </a:blip>
                <a:stretch>
                  <a:fillRect b="-38883" l="0" r="0" t="-38885"/>
                </a:stretch>
              </a:blipFill>
              <a:ln>
                <a:noFill/>
              </a:ln>
            </p:spPr>
          </p:sp>
          <p:sp>
            <p:nvSpPr>
              <p:cNvPr id="318" name="Google Shape;318;p4"/>
              <p:cNvSpPr txBox="1"/>
              <p:nvPr/>
            </p:nvSpPr>
            <p:spPr>
              <a:xfrm>
                <a:off x="765528" y="4289806"/>
                <a:ext cx="13217400" cy="28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899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746">
                    <a:solidFill>
                      <a:srgbClr val="00378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Statement &amp; Solution</a:t>
                </a:r>
                <a:endParaRPr sz="2100"/>
              </a:p>
            </p:txBody>
          </p:sp>
          <p:sp>
            <p:nvSpPr>
              <p:cNvPr id="319" name="Google Shape;319;p4"/>
              <p:cNvSpPr txBox="1"/>
              <p:nvPr/>
            </p:nvSpPr>
            <p:spPr>
              <a:xfrm>
                <a:off x="765528" y="7751926"/>
                <a:ext cx="13200900" cy="427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2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601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Sub Outline :</a:t>
                </a:r>
                <a:endParaRPr/>
              </a:p>
              <a:p>
                <a:pPr indent="-280847" lvl="1" marL="561694" marR="0" rtl="0" algn="just">
                  <a:lnSpc>
                    <a:spcPct val="14002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1"/>
                  <a:buFont typeface="Arial"/>
                  <a:buChar char="•"/>
                </a:pPr>
                <a:r>
                  <a:rPr b="1" i="0" lang="en-US" sz="2601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Number of Stock Investors and Stock Investment Risks</a:t>
                </a:r>
                <a:endParaRPr/>
              </a:p>
              <a:p>
                <a:pPr indent="-280847" lvl="1" marL="561694" marR="0" rtl="0" algn="just">
                  <a:lnSpc>
                    <a:spcPct val="14002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1"/>
                  <a:buFont typeface="Arial"/>
                  <a:buChar char="•"/>
                </a:pPr>
                <a:r>
                  <a:rPr b="1" i="0" lang="en-US" sz="2601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Overview of IHSG</a:t>
                </a:r>
                <a:endParaRPr/>
              </a:p>
              <a:p>
                <a:pPr indent="-280847" lvl="1" marL="561694" marR="0" rtl="0" algn="just">
                  <a:lnSpc>
                    <a:spcPct val="14002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1"/>
                  <a:buFont typeface="Arial"/>
                  <a:buChar char="•"/>
                </a:pPr>
                <a:r>
                  <a:rPr b="1" i="0" lang="en-US" sz="2601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Factors Influencing IHSG Fluctuations</a:t>
                </a:r>
                <a:endParaRPr b="1" i="0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280847" lvl="1" marL="561694" marR="0" rtl="0" algn="just">
                  <a:lnSpc>
                    <a:spcPct val="140023"/>
                  </a:lnSpc>
                  <a:spcBef>
                    <a:spcPts val="0"/>
                  </a:spcBef>
                  <a:spcAft>
                    <a:spcPts val="0"/>
                  </a:spcAft>
                  <a:buSzPts val="2601"/>
                  <a:buFont typeface="Montserrat"/>
                  <a:buChar char="•"/>
                </a:pPr>
                <a:r>
                  <a:rPr b="1" lang="en-US" sz="2601">
                    <a:latin typeface="Montserrat"/>
                    <a:ea typeface="Montserrat"/>
                    <a:cs typeface="Montserrat"/>
                    <a:sym typeface="Montserrat"/>
                  </a:rPr>
                  <a:t>Why Is This Research Important?</a:t>
                </a:r>
                <a:endParaRPr b="1" sz="260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25" name="Google Shape;325;p5"/>
          <p:cNvGrpSpPr/>
          <p:nvPr/>
        </p:nvGrpSpPr>
        <p:grpSpPr>
          <a:xfrm>
            <a:off x="230997" y="221861"/>
            <a:ext cx="17874770" cy="9382957"/>
            <a:chOff x="0" y="0"/>
            <a:chExt cx="23833027" cy="12510609"/>
          </a:xfrm>
        </p:grpSpPr>
        <p:sp>
          <p:nvSpPr>
            <p:cNvPr id="326" name="Google Shape;326;p5"/>
            <p:cNvSpPr/>
            <p:nvPr/>
          </p:nvSpPr>
          <p:spPr>
            <a:xfrm>
              <a:off x="814443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7" y="0"/>
                  </a:lnTo>
                  <a:lnTo>
                    <a:pt x="2543967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7" name="Google Shape;327;p5"/>
            <p:cNvSpPr/>
            <p:nvPr/>
          </p:nvSpPr>
          <p:spPr>
            <a:xfrm>
              <a:off x="3663365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8" name="Google Shape;328;p5"/>
            <p:cNvSpPr/>
            <p:nvPr/>
          </p:nvSpPr>
          <p:spPr>
            <a:xfrm>
              <a:off x="5220717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7" y="0"/>
                  </a:lnTo>
                  <a:lnTo>
                    <a:pt x="1912507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329" name="Google Shape;329;p5"/>
            <p:cNvSpPr/>
            <p:nvPr/>
          </p:nvSpPr>
          <p:spPr>
            <a:xfrm>
              <a:off x="503120" y="1600038"/>
              <a:ext cx="8154581" cy="5291141"/>
            </a:xfrm>
            <a:custGeom>
              <a:rect b="b" l="l" r="r" t="t"/>
              <a:pathLst>
                <a:path extrusionOk="0" h="5291141" w="8154581">
                  <a:moveTo>
                    <a:pt x="0" y="0"/>
                  </a:moveTo>
                  <a:lnTo>
                    <a:pt x="8154582" y="0"/>
                  </a:lnTo>
                  <a:lnTo>
                    <a:pt x="8154582" y="5291141"/>
                  </a:lnTo>
                  <a:lnTo>
                    <a:pt x="0" y="5291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0" name="Google Shape;330;p5"/>
            <p:cNvSpPr/>
            <p:nvPr/>
          </p:nvSpPr>
          <p:spPr>
            <a:xfrm>
              <a:off x="14041417" y="7681170"/>
              <a:ext cx="9586975" cy="4829439"/>
            </a:xfrm>
            <a:custGeom>
              <a:rect b="b" l="l" r="r" t="t"/>
              <a:pathLst>
                <a:path extrusionOk="0" h="4829439" w="9586975">
                  <a:moveTo>
                    <a:pt x="0" y="0"/>
                  </a:moveTo>
                  <a:lnTo>
                    <a:pt x="9586976" y="0"/>
                  </a:lnTo>
                  <a:lnTo>
                    <a:pt x="9586976" y="4829439"/>
                  </a:lnTo>
                  <a:lnTo>
                    <a:pt x="0" y="4829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1" name="Google Shape;331;p5"/>
            <p:cNvSpPr txBox="1"/>
            <p:nvPr/>
          </p:nvSpPr>
          <p:spPr>
            <a:xfrm>
              <a:off x="7133224" y="38100"/>
              <a:ext cx="16699803" cy="177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Number of Stock Investors and Stock Investment Risks</a:t>
              </a:r>
              <a:endParaRPr/>
            </a:p>
          </p:txBody>
        </p:sp>
        <p:sp>
          <p:nvSpPr>
            <p:cNvPr id="332" name="Google Shape;332;p5"/>
            <p:cNvSpPr txBox="1"/>
            <p:nvPr/>
          </p:nvSpPr>
          <p:spPr>
            <a:xfrm>
              <a:off x="9051907" y="2555545"/>
              <a:ext cx="13200769" cy="3617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 of now, the number of stock investors in Indonesia has reached 6,001,573 Single Investor Identifications (SID).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Indonesia Stock Exchange (IDX) recorded an increase of over 744,000 new stock investors throughout 2024.</a:t>
              </a:r>
              <a:endParaRPr/>
            </a:p>
          </p:txBody>
        </p:sp>
        <p:sp>
          <p:nvSpPr>
            <p:cNvPr id="333" name="Google Shape;333;p5"/>
            <p:cNvSpPr txBox="1"/>
            <p:nvPr/>
          </p:nvSpPr>
          <p:spPr>
            <a:xfrm>
              <a:off x="0" y="8212719"/>
              <a:ext cx="13200769" cy="3617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Stocks are considered a high-risk investment instrument due to stock price fluctuations.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Without sufficient knowledge to analyze a stock, investors may face losses.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So, what are the factors that cause stock price fluctuations?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39" name="Google Shape;339;p6"/>
          <p:cNvGrpSpPr/>
          <p:nvPr/>
        </p:nvGrpSpPr>
        <p:grpSpPr>
          <a:xfrm>
            <a:off x="841830" y="221861"/>
            <a:ext cx="17263938" cy="9624399"/>
            <a:chOff x="0" y="0"/>
            <a:chExt cx="23018583" cy="12832532"/>
          </a:xfrm>
        </p:grpSpPr>
        <p:sp>
          <p:nvSpPr>
            <p:cNvPr id="340" name="Google Shape;340;p6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1" name="Google Shape;341;p6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2" name="Google Shape;342;p6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343" name="Google Shape;343;p6"/>
            <p:cNvSpPr/>
            <p:nvPr/>
          </p:nvSpPr>
          <p:spPr>
            <a:xfrm>
              <a:off x="11271139" y="1405948"/>
              <a:ext cx="11017618" cy="7102126"/>
            </a:xfrm>
            <a:custGeom>
              <a:rect b="b" l="l" r="r" t="t"/>
              <a:pathLst>
                <a:path extrusionOk="0" h="7102126" w="11017618">
                  <a:moveTo>
                    <a:pt x="0" y="0"/>
                  </a:moveTo>
                  <a:lnTo>
                    <a:pt x="11017618" y="0"/>
                  </a:lnTo>
                  <a:lnTo>
                    <a:pt x="11017618" y="7102126"/>
                  </a:lnTo>
                  <a:lnTo>
                    <a:pt x="0" y="71021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249160" y="1405948"/>
              <a:ext cx="8412574" cy="6080116"/>
            </a:xfrm>
            <a:custGeom>
              <a:rect b="b" l="l" r="r" t="t"/>
              <a:pathLst>
                <a:path extrusionOk="0" h="6080116" w="8412574">
                  <a:moveTo>
                    <a:pt x="0" y="0"/>
                  </a:moveTo>
                  <a:lnTo>
                    <a:pt x="8412574" y="0"/>
                  </a:lnTo>
                  <a:lnTo>
                    <a:pt x="8412574" y="6080115"/>
                  </a:lnTo>
                  <a:lnTo>
                    <a:pt x="0" y="60801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0" y="7689226"/>
              <a:ext cx="9330392" cy="5143306"/>
            </a:xfrm>
            <a:custGeom>
              <a:rect b="b" l="l" r="r" t="t"/>
              <a:pathLst>
                <a:path extrusionOk="0" h="5143306" w="9330392">
                  <a:moveTo>
                    <a:pt x="0" y="0"/>
                  </a:moveTo>
                  <a:lnTo>
                    <a:pt x="9330392" y="0"/>
                  </a:lnTo>
                  <a:lnTo>
                    <a:pt x="9330392" y="5143306"/>
                  </a:lnTo>
                  <a:lnTo>
                    <a:pt x="0" y="51433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6" name="Google Shape;346;p6"/>
            <p:cNvSpPr txBox="1"/>
            <p:nvPr/>
          </p:nvSpPr>
          <p:spPr>
            <a:xfrm>
              <a:off x="6318780" y="38100"/>
              <a:ext cx="16699803" cy="901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 of IHSG</a:t>
              </a:r>
              <a:endParaRPr/>
            </a:p>
          </p:txBody>
        </p:sp>
        <p:sp>
          <p:nvSpPr>
            <p:cNvPr id="347" name="Google Shape;347;p6"/>
            <p:cNvSpPr txBox="1"/>
            <p:nvPr/>
          </p:nvSpPr>
          <p:spPr>
            <a:xfrm>
              <a:off x="10250758" y="9165109"/>
              <a:ext cx="12336003" cy="2397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IHSG : An index that measures the stock price performance of all listed companies in Main Board and Development Board of the Indonesia Stock Exchange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53" name="Google Shape;353;p7"/>
          <p:cNvGrpSpPr/>
          <p:nvPr/>
        </p:nvGrpSpPr>
        <p:grpSpPr>
          <a:xfrm>
            <a:off x="459685" y="221861"/>
            <a:ext cx="17828315" cy="8640365"/>
            <a:chOff x="0" y="0"/>
            <a:chExt cx="23771086" cy="11520487"/>
          </a:xfrm>
        </p:grpSpPr>
        <p:sp>
          <p:nvSpPr>
            <p:cNvPr id="354" name="Google Shape;354;p7"/>
            <p:cNvSpPr/>
            <p:nvPr/>
          </p:nvSpPr>
          <p:spPr>
            <a:xfrm>
              <a:off x="509526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5" name="Google Shape;355;p7"/>
            <p:cNvSpPr/>
            <p:nvPr/>
          </p:nvSpPr>
          <p:spPr>
            <a:xfrm>
              <a:off x="3358447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2" y="0"/>
                  </a:lnTo>
                  <a:lnTo>
                    <a:pt x="1605102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6" name="Google Shape;356;p7"/>
            <p:cNvSpPr/>
            <p:nvPr/>
          </p:nvSpPr>
          <p:spPr>
            <a:xfrm>
              <a:off x="4915800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357" name="Google Shape;357;p7"/>
            <p:cNvSpPr/>
            <p:nvPr/>
          </p:nvSpPr>
          <p:spPr>
            <a:xfrm>
              <a:off x="13302555" y="2300878"/>
              <a:ext cx="9447649" cy="4834828"/>
            </a:xfrm>
            <a:custGeom>
              <a:rect b="b" l="l" r="r" t="t"/>
              <a:pathLst>
                <a:path extrusionOk="0" h="4834828" w="9447649">
                  <a:moveTo>
                    <a:pt x="0" y="0"/>
                  </a:moveTo>
                  <a:lnTo>
                    <a:pt x="9447648" y="0"/>
                  </a:lnTo>
                  <a:lnTo>
                    <a:pt x="9447648" y="4834828"/>
                  </a:lnTo>
                  <a:lnTo>
                    <a:pt x="0" y="48348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8" name="Google Shape;358;p7"/>
            <p:cNvSpPr/>
            <p:nvPr/>
          </p:nvSpPr>
          <p:spPr>
            <a:xfrm>
              <a:off x="13302555" y="7452749"/>
              <a:ext cx="9447649" cy="4067738"/>
            </a:xfrm>
            <a:custGeom>
              <a:rect b="b" l="l" r="r" t="t"/>
              <a:pathLst>
                <a:path extrusionOk="0" h="4067738" w="9447649">
                  <a:moveTo>
                    <a:pt x="0" y="0"/>
                  </a:moveTo>
                  <a:lnTo>
                    <a:pt x="9447648" y="0"/>
                  </a:lnTo>
                  <a:lnTo>
                    <a:pt x="9447648" y="4067738"/>
                  </a:lnTo>
                  <a:lnTo>
                    <a:pt x="0" y="40677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9" name="Google Shape;359;p7"/>
            <p:cNvSpPr txBox="1"/>
            <p:nvPr/>
          </p:nvSpPr>
          <p:spPr>
            <a:xfrm>
              <a:off x="7071283" y="387162"/>
              <a:ext cx="16699803" cy="901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Factors Influencing IHSG Fluctuations</a:t>
              </a:r>
              <a:endParaRPr/>
            </a:p>
          </p:txBody>
        </p:sp>
        <p:sp>
          <p:nvSpPr>
            <p:cNvPr id="360" name="Google Shape;360;p7"/>
            <p:cNvSpPr txBox="1"/>
            <p:nvPr/>
          </p:nvSpPr>
          <p:spPr>
            <a:xfrm>
              <a:off x="0" y="4040702"/>
              <a:ext cx="12193324" cy="5445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Based on a study conducted by Rini Astuti et al.: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Macroeconomic factors (USD/IDR Exchange Rate, Bank Indonesia Interest Rate, and Inflation Rate)</a:t>
              </a:r>
              <a:endParaRPr/>
            </a:p>
            <a:p>
              <a:pPr indent="-374461" lvl="2" marL="1123387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⚬"/>
              </a:pPr>
              <a:r>
                <a:rPr b="0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Simultaneously have a significant impact on the IHSG.</a:t>
              </a:r>
              <a:endParaRPr/>
            </a:p>
            <a:p>
              <a:pPr indent="-280847" lvl="1" marL="561694" marR="0" rtl="0" algn="just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1"/>
                <a:buFont typeface="Arial"/>
                <a:buChar char="•"/>
              </a:pPr>
              <a:r>
                <a:rPr b="1" i="0" lang="en-US" sz="2601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Thus, how can investors predict the price of individual stocks (not the IHSG value) to determine the optimal buy or sell price?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66" name="Google Shape;366;p9"/>
          <p:cNvGrpSpPr/>
          <p:nvPr/>
        </p:nvGrpSpPr>
        <p:grpSpPr>
          <a:xfrm>
            <a:off x="841830" y="221861"/>
            <a:ext cx="17263938" cy="8122527"/>
            <a:chOff x="0" y="0"/>
            <a:chExt cx="23018583" cy="10830036"/>
          </a:xfrm>
        </p:grpSpPr>
        <p:sp>
          <p:nvSpPr>
            <p:cNvPr id="367" name="Google Shape;367;p9"/>
            <p:cNvSpPr/>
            <p:nvPr/>
          </p:nvSpPr>
          <p:spPr>
            <a:xfrm>
              <a:off x="0" y="87230"/>
              <a:ext cx="2543966" cy="857249"/>
            </a:xfrm>
            <a:custGeom>
              <a:rect b="b" l="l" r="r" t="t"/>
              <a:pathLst>
                <a:path extrusionOk="0" h="857249" w="2543966">
                  <a:moveTo>
                    <a:pt x="0" y="0"/>
                  </a:moveTo>
                  <a:lnTo>
                    <a:pt x="2543966" y="0"/>
                  </a:lnTo>
                  <a:lnTo>
                    <a:pt x="2543966" y="857249"/>
                  </a:lnTo>
                  <a:lnTo>
                    <a:pt x="0" y="8572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8" name="Google Shape;368;p9"/>
            <p:cNvSpPr/>
            <p:nvPr/>
          </p:nvSpPr>
          <p:spPr>
            <a:xfrm>
              <a:off x="2848922" y="158734"/>
              <a:ext cx="1605101" cy="854716"/>
            </a:xfrm>
            <a:custGeom>
              <a:rect b="b" l="l" r="r" t="t"/>
              <a:pathLst>
                <a:path extrusionOk="0" h="854716" w="1605101">
                  <a:moveTo>
                    <a:pt x="0" y="0"/>
                  </a:moveTo>
                  <a:lnTo>
                    <a:pt x="1605101" y="0"/>
                  </a:lnTo>
                  <a:lnTo>
                    <a:pt x="1605101" y="854716"/>
                  </a:lnTo>
                  <a:lnTo>
                    <a:pt x="0" y="854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9" name="Google Shape;369;p9"/>
            <p:cNvSpPr/>
            <p:nvPr/>
          </p:nvSpPr>
          <p:spPr>
            <a:xfrm>
              <a:off x="4406274" y="0"/>
              <a:ext cx="1912506" cy="1075785"/>
            </a:xfrm>
            <a:custGeom>
              <a:rect b="b" l="l" r="r" t="t"/>
              <a:pathLst>
                <a:path extrusionOk="0" h="1075785" w="1912506">
                  <a:moveTo>
                    <a:pt x="0" y="0"/>
                  </a:moveTo>
                  <a:lnTo>
                    <a:pt x="1912506" y="0"/>
                  </a:lnTo>
                  <a:lnTo>
                    <a:pt x="1912506" y="1075785"/>
                  </a:lnTo>
                  <a:lnTo>
                    <a:pt x="0" y="10757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883" l="0" r="0" t="-38885"/>
              </a:stretch>
            </a:blipFill>
            <a:ln>
              <a:noFill/>
            </a:ln>
          </p:spPr>
        </p:sp>
        <p:sp>
          <p:nvSpPr>
            <p:cNvPr id="370" name="Google Shape;370;p9"/>
            <p:cNvSpPr/>
            <p:nvPr/>
          </p:nvSpPr>
          <p:spPr>
            <a:xfrm>
              <a:off x="15118516" y="2662812"/>
              <a:ext cx="6771444" cy="3673508"/>
            </a:xfrm>
            <a:custGeom>
              <a:rect b="b" l="l" r="r" t="t"/>
              <a:pathLst>
                <a:path extrusionOk="0" h="3673508" w="6771444">
                  <a:moveTo>
                    <a:pt x="0" y="0"/>
                  </a:moveTo>
                  <a:lnTo>
                    <a:pt x="6771444" y="0"/>
                  </a:lnTo>
                  <a:lnTo>
                    <a:pt x="6771444" y="3673509"/>
                  </a:lnTo>
                  <a:lnTo>
                    <a:pt x="0" y="36735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1" name="Google Shape;371;p9"/>
            <p:cNvSpPr/>
            <p:nvPr/>
          </p:nvSpPr>
          <p:spPr>
            <a:xfrm>
              <a:off x="15118516" y="6965297"/>
              <a:ext cx="6771444" cy="3864739"/>
            </a:xfrm>
            <a:custGeom>
              <a:rect b="b" l="l" r="r" t="t"/>
              <a:pathLst>
                <a:path extrusionOk="0" h="3864739" w="6771444">
                  <a:moveTo>
                    <a:pt x="0" y="0"/>
                  </a:moveTo>
                  <a:lnTo>
                    <a:pt x="6771444" y="0"/>
                  </a:lnTo>
                  <a:lnTo>
                    <a:pt x="6771444" y="3864739"/>
                  </a:lnTo>
                  <a:lnTo>
                    <a:pt x="0" y="38647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-1464" t="0"/>
              </a:stretch>
            </a:blipFill>
            <a:ln>
              <a:noFill/>
            </a:ln>
          </p:spPr>
        </p:sp>
        <p:sp>
          <p:nvSpPr>
            <p:cNvPr id="372" name="Google Shape;372;p9"/>
            <p:cNvSpPr txBox="1"/>
            <p:nvPr/>
          </p:nvSpPr>
          <p:spPr>
            <a:xfrm>
              <a:off x="249160" y="2615187"/>
              <a:ext cx="13224811" cy="8048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4678" lvl="1" marL="569356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•"/>
              </a:pPr>
              <a:r>
                <a:rPr b="1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Financial Freedom</a:t>
              </a:r>
              <a:endParaRPr/>
            </a:p>
            <a:p>
              <a:pPr indent="-379570" lvl="2" marL="1138712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⚬"/>
              </a:pPr>
              <a:r>
                <a:rPr b="0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ability to meet life’s needs without financial concerns.</a:t>
              </a:r>
              <a:endParaRPr/>
            </a:p>
            <a:p>
              <a:pPr indent="-379570" lvl="2" marL="1138712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⚬"/>
              </a:pPr>
              <a:r>
                <a:rPr b="0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Achievable through investment.</a:t>
              </a:r>
              <a:endParaRPr/>
            </a:p>
            <a:p>
              <a:pPr indent="-284678" lvl="1" marL="569356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•"/>
              </a:pPr>
              <a:r>
                <a:rPr b="1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Stocks as an Investment Instrument</a:t>
              </a:r>
              <a:endParaRPr/>
            </a:p>
            <a:p>
              <a:pPr indent="-379570" lvl="2" marL="1138712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⚬"/>
              </a:pPr>
              <a:r>
                <a:rPr b="0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potential returns but accompanied by high risks.</a:t>
              </a:r>
              <a:endParaRPr/>
            </a:p>
            <a:p>
              <a:pPr indent="-379570" lvl="2" marL="1138712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⚬"/>
              </a:pPr>
              <a:r>
                <a:rPr b="0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 price fluctuations often lead to investor losses.</a:t>
              </a:r>
              <a:endParaRPr/>
            </a:p>
            <a:p>
              <a:pPr indent="-284678" lvl="1" marL="569356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•"/>
              </a:pPr>
              <a:r>
                <a:rPr b="1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Main Problem</a:t>
              </a:r>
              <a:endParaRPr/>
            </a:p>
            <a:p>
              <a:pPr indent="-379570" lvl="2" marL="1138712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⚬"/>
              </a:pPr>
              <a:r>
                <a:rPr b="0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Investors often struggle to analyze the best timing for buying or selling stocks.</a:t>
              </a:r>
              <a:endParaRPr/>
            </a:p>
            <a:p>
              <a:pPr indent="-379570" lvl="2" marL="1138712" marR="0" rtl="0" algn="just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37"/>
                <a:buFont typeface="Arial"/>
                <a:buChar char="⚬"/>
              </a:pPr>
              <a:r>
                <a:rPr b="0" i="0" lang="en-US" sz="2637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risk of loss increases without adequate analytical skills.</a:t>
              </a:r>
              <a:endParaRPr/>
            </a:p>
          </p:txBody>
        </p:sp>
        <p:sp>
          <p:nvSpPr>
            <p:cNvPr id="373" name="Google Shape;373;p9"/>
            <p:cNvSpPr txBox="1"/>
            <p:nvPr/>
          </p:nvSpPr>
          <p:spPr>
            <a:xfrm>
              <a:off x="6318780" y="174247"/>
              <a:ext cx="16699803" cy="887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75" u="none" cap="none" strike="noStrike">
                  <a:solidFill>
                    <a:srgbClr val="0035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Why Is This Research Important?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